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76" r:id="rId12"/>
    <p:sldId id="282" r:id="rId13"/>
    <p:sldId id="28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66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4" d="100"/>
          <a:sy n="94" d="100"/>
        </p:scale>
        <p:origin x="-69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EBBD-1202-4B97-BC06-3CD59FE57ED9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71EDA5-E227-42FB-B323-3DC0C47635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EBBD-1202-4B97-BC06-3CD59FE57ED9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EDA5-E227-42FB-B323-3DC0C4763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EBBD-1202-4B97-BC06-3CD59FE57ED9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EDA5-E227-42FB-B323-3DC0C4763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9CEBBD-1202-4B97-BC06-3CD59FE57ED9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A71EDA5-E227-42FB-B323-3DC0C47635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EBBD-1202-4B97-BC06-3CD59FE57ED9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EDA5-E227-42FB-B323-3DC0C47635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EBBD-1202-4B97-BC06-3CD59FE57ED9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EDA5-E227-42FB-B323-3DC0C47635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EDA5-E227-42FB-B323-3DC0C47635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EBBD-1202-4B97-BC06-3CD59FE57ED9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EBBD-1202-4B97-BC06-3CD59FE57ED9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EDA5-E227-42FB-B323-3DC0C47635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EBBD-1202-4B97-BC06-3CD59FE57ED9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EDA5-E227-42FB-B323-3DC0C4763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9CEBBD-1202-4B97-BC06-3CD59FE57ED9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71EDA5-E227-42FB-B323-3DC0C47635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EBBD-1202-4B97-BC06-3CD59FE57ED9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71EDA5-E227-42FB-B323-3DC0C47635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D9CEBBD-1202-4B97-BC06-3CD59FE57ED9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A71EDA5-E227-42FB-B323-3DC0C47635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ruheroes.ru/wp-content/uploads/2012/10/%D0%97%D0%B0%D0%BB%D0%B8%D0%BD%D0%B0-%D0%90%D1%80%D1%81%D0%B0%D0%B5%D0%B2%D0%B0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oshero.ru/portfolio/nikita-terexin/" TargetMode="External"/><Relationship Id="rId2" Type="http://schemas.openxmlformats.org/officeDocument/2006/relationships/hyperlink" Target="http://roshero.ru/portfolio/sergej-krivov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772816"/>
            <a:ext cx="83204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>
                  <a:solidFill>
                    <a:srgbClr val="00B0F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Герои  </a:t>
            </a:r>
            <a:r>
              <a:rPr lang="ru-RU" sz="5400" b="1" dirty="0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нашего  времени…</a:t>
            </a:r>
            <a:endParaRPr lang="ru-RU" sz="5400" dirty="0">
              <a:ln>
                <a:solidFill>
                  <a:srgbClr val="00B0F0"/>
                </a:solidFill>
              </a:ln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7536" y="188640"/>
            <a:ext cx="4200128" cy="23625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504" y="260648"/>
            <a:ext cx="58326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тех немногих, кто и в мирное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совершает подвиги, часто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пожарных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Вступая в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поединок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огнем,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часто проявляют качества, которые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называем героизмом. А они в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выполняем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работу!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632" y="2938304"/>
            <a:ext cx="3195424" cy="32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65056" y="2780928"/>
            <a:ext cx="547260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Госавтоинспекции в тот трагический момент помогали грузить поврежденный автомобиль жительницы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автоэвакуатор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Лейтенант полиции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Шаманаев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заметил движущийся на них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автомобиль. Сотрудник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полиции в последнюю секунду успел оттолкнуть на обочину стоявшую рядом девушку.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полученных травм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Шаманаев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погиб на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месте.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8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же качества характера необходимо воспитать в себе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1096844"/>
            <a:ext cx="5614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чтобы быть готовым к подвигу?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772816"/>
            <a:ext cx="7128792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66"/>
                </a:solidFill>
                <a:latin typeface="Monotype Corsiva" pitchFamily="66" charset="0"/>
              </a:rPr>
              <a:t>«</a:t>
            </a:r>
            <a:r>
              <a:rPr lang="ru-RU" sz="2800" b="1" dirty="0">
                <a:solidFill>
                  <a:srgbClr val="660066"/>
                </a:solidFill>
                <a:latin typeface="Monotype Corsiva" pitchFamily="66" charset="0"/>
              </a:rPr>
              <a:t>Для того, </a:t>
            </a:r>
            <a:r>
              <a:rPr lang="ru-RU" sz="2800" b="1" dirty="0" smtClean="0">
                <a:solidFill>
                  <a:srgbClr val="660066"/>
                </a:solidFill>
                <a:latin typeface="Monotype Corsiva" pitchFamily="66" charset="0"/>
              </a:rPr>
              <a:t> кто </a:t>
            </a:r>
            <a:r>
              <a:rPr lang="ru-RU" sz="2800" b="1" dirty="0">
                <a:solidFill>
                  <a:srgbClr val="660066"/>
                </a:solidFill>
                <a:latin typeface="Monotype Corsiva" pitchFamily="66" charset="0"/>
              </a:rPr>
              <a:t>не </a:t>
            </a:r>
            <a:r>
              <a:rPr lang="ru-RU" sz="2800" b="1" dirty="0" smtClean="0">
                <a:solidFill>
                  <a:srgbClr val="660066"/>
                </a:solidFill>
                <a:latin typeface="Monotype Corsiva" pitchFamily="66" charset="0"/>
              </a:rPr>
              <a:t> знает</a:t>
            </a:r>
            <a:r>
              <a:rPr lang="ru-RU" sz="2800" b="1" dirty="0">
                <a:solidFill>
                  <a:srgbClr val="660066"/>
                </a:solidFill>
                <a:latin typeface="Monotype Corsiva" pitchFamily="66" charset="0"/>
              </a:rPr>
              <a:t>, </a:t>
            </a:r>
            <a:r>
              <a:rPr lang="ru-RU" sz="2800" b="1" dirty="0" smtClean="0">
                <a:solidFill>
                  <a:srgbClr val="660066"/>
                </a:solidFill>
                <a:latin typeface="Monotype Corsiva" pitchFamily="66" charset="0"/>
              </a:rPr>
              <a:t> куда  ему  плыть </a:t>
            </a:r>
            <a:r>
              <a:rPr lang="ru-RU" sz="2800" b="1" dirty="0">
                <a:solidFill>
                  <a:srgbClr val="660066"/>
                </a:solidFill>
                <a:latin typeface="Monotype Corsiva" pitchFamily="66" charset="0"/>
              </a:rPr>
              <a:t>– </a:t>
            </a:r>
            <a:r>
              <a:rPr lang="ru-RU" sz="2800" b="1" dirty="0" smtClean="0">
                <a:solidFill>
                  <a:srgbClr val="660066"/>
                </a:solidFill>
                <a:latin typeface="Monotype Corsiva" pitchFamily="66" charset="0"/>
              </a:rPr>
              <a:t>  никогда  </a:t>
            </a:r>
            <a:r>
              <a:rPr lang="ru-RU" sz="2800" b="1" dirty="0">
                <a:solidFill>
                  <a:srgbClr val="660066"/>
                </a:solidFill>
                <a:latin typeface="Monotype Corsiva" pitchFamily="66" charset="0"/>
              </a:rPr>
              <a:t>нет </a:t>
            </a:r>
            <a:r>
              <a:rPr lang="ru-RU" sz="2800" b="1" dirty="0" smtClean="0">
                <a:solidFill>
                  <a:srgbClr val="660066"/>
                </a:solidFill>
                <a:latin typeface="Monotype Corsiva" pitchFamily="66" charset="0"/>
              </a:rPr>
              <a:t> попутного </a:t>
            </a:r>
            <a:r>
              <a:rPr lang="ru-RU" sz="2800" b="1" dirty="0">
                <a:solidFill>
                  <a:srgbClr val="660066"/>
                </a:solidFill>
                <a:latin typeface="Monotype Corsiva" pitchFamily="66" charset="0"/>
              </a:rPr>
              <a:t>ветра</a:t>
            </a:r>
            <a:r>
              <a:rPr lang="ru-RU" sz="2800" b="1" dirty="0" smtClean="0">
                <a:solidFill>
                  <a:srgbClr val="660066"/>
                </a:solidFill>
                <a:latin typeface="Monotype Corsiva" pitchFamily="66" charset="0"/>
              </a:rPr>
              <a:t>».</a:t>
            </a:r>
          </a:p>
          <a:p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smtClean="0">
                <a:latin typeface="Monotype Corsiva" pitchFamily="66" charset="0"/>
              </a:rPr>
              <a:t>                                                   </a:t>
            </a:r>
            <a:r>
              <a:rPr lang="ru-RU" sz="2800" dirty="0" smtClean="0">
                <a:solidFill>
                  <a:srgbClr val="000099"/>
                </a:solidFill>
                <a:latin typeface="Monotype Corsiva" pitchFamily="66" charset="0"/>
              </a:rPr>
              <a:t>Восточная мудрость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429000"/>
            <a:ext cx="85324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Подвиг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всегда преодоление трудностей, а преодолеть трудности можно лишь тогда, когда знаешь во имя чего ты это делаешь.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Мужество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тоже не врождённое качество. Нет людей, совершенно чуждых чувству страха, и смел не тот, кто от «природы» не знает страха, а тот, кто научился подавлять в себе чувство страха, и подчинять его своей воле и долгу.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проявляется в выдержке, умении владеть собой. Не опускать руки в трудных условиях, умении подавить свои трудные мысли – эти качества сопутствуют подвигу.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071942"/>
            <a:ext cx="1728192" cy="173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67544" y="260648"/>
            <a:ext cx="820891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    </a:t>
            </a:r>
            <a:r>
              <a:rPr kumimoji="0" lang="ru-RU" sz="2600" b="1" i="1" u="none" strike="noStrike" cap="none" normalizeH="0" baseline="0" dirty="0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Заставьте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себя добросовестно учиться и работать, приобретите трудовые навыки - это тоже  путь </a:t>
            </a:r>
            <a:r>
              <a:rPr kumimoji="0" lang="ru-RU" sz="2600" b="1" i="1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подвигу!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600" b="1" i="1" u="none" strike="noStrike" cap="none" normalizeH="0" baseline="0" dirty="0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огорчайтесь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если вам сразу не представится случая совершить что-то необычное. </a:t>
            </a:r>
            <a:b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600" b="1" i="1" u="none" strike="noStrike" cap="none" normalizeH="0" baseline="0" dirty="0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Сумейте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сделать так, чтобы будничное, повседневное дело «горело» в ваших руках – и рано или поздно вы совершите подвиг!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sz="2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Успехов   вам!</a:t>
            </a:r>
            <a:endParaRPr kumimoji="0" lang="ru-RU" sz="2600" b="1" i="1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14752"/>
            <a:ext cx="25922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214818"/>
            <a:ext cx="316835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642918"/>
            <a:ext cx="77153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Домашнее задание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Вспомни все пройденные темы на уроках ОДНКНР и напиши</a:t>
            </a:r>
            <a:endParaRPr lang="en-US" dirty="0" smtClean="0"/>
          </a:p>
          <a:p>
            <a:pPr algn="ctr"/>
            <a:endParaRPr lang="en-US" dirty="0" smtClean="0"/>
          </a:p>
          <a:p>
            <a:r>
              <a:rPr lang="ru-RU" dirty="0" smtClean="0"/>
              <a:t> сочинение – рассуждение  на одну из этих тем: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ru-RU" dirty="0" smtClean="0"/>
              <a:t>«Чему меня научили уроки ОДНКНР?»</a:t>
            </a:r>
            <a:endParaRPr lang="en-US" dirty="0" smtClean="0"/>
          </a:p>
          <a:p>
            <a:pPr algn="ctr"/>
            <a:r>
              <a:rPr lang="ru-RU" smtClean="0"/>
              <a:t>или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«Самая интересная  и полезная тема уроков ОДНКНР»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Свою работу пришли учителю  </a:t>
            </a:r>
            <a:r>
              <a:rPr lang="ru-RU" dirty="0" err="1" smtClean="0"/>
              <a:t>Гатиной</a:t>
            </a:r>
            <a:r>
              <a:rPr lang="ru-RU" dirty="0" smtClean="0"/>
              <a:t> </a:t>
            </a:r>
            <a:r>
              <a:rPr lang="ru-RU" dirty="0" err="1" smtClean="0"/>
              <a:t>Гульназ</a:t>
            </a:r>
            <a:r>
              <a:rPr lang="ru-RU" dirty="0" smtClean="0"/>
              <a:t> </a:t>
            </a:r>
            <a:r>
              <a:rPr lang="ru-RU" dirty="0" err="1" smtClean="0"/>
              <a:t>Рашитовне</a:t>
            </a:r>
            <a:endParaRPr lang="ru-RU" dirty="0" smtClean="0"/>
          </a:p>
          <a:p>
            <a:pPr algn="ctr"/>
            <a:r>
              <a:rPr lang="ru-RU" dirty="0" smtClean="0"/>
              <a:t>на электронный ящик </a:t>
            </a:r>
            <a:r>
              <a:rPr lang="en-US" dirty="0" smtClean="0"/>
              <a:t>nezabudka86@mail.ru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060848"/>
            <a:ext cx="8820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ПОДВИГ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героический поступок </a:t>
            </a: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человека; совершая 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подвиг, человек проявляет смелость, </a:t>
            </a: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самоотверженность. </a:t>
            </a:r>
            <a:endParaRPr lang="ru-RU" sz="2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548680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ПОДВИГ</a:t>
            </a: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когда чувство любви к родине, семье и просто дорогим людям, заглушает в тебе чувство страха, боли и мысли о смерти и толкает тебя на смелые поступки, при этом не задумываясь о последствиях, которые могут случиться с тобой!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768734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амый </a:t>
            </a: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ПОДВИГ</a:t>
            </a:r>
            <a:r>
              <a:rPr lang="ru-RU" sz="2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в том, чтобы всегда оставаться верным своим убеждениям, своей мечте, уметь отстаивать свои убеждения, бороться за эту мечту. 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85979" y="3894544"/>
            <a:ext cx="885051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подвиг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как вспышка , как яркий факел, но есть и другой 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подвиг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внешне не броский, повседневный. И длится он не секунды, минуты, а недели, месяцы, годы. И проявляется в самоотверженном труде, требующем от человека высочайшего напряжения духовных и физических сил, нередко сопряжённого с опасностью, риском.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Подвиг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это мера добра, любви, внутренней честности перед собой и людьми.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116632"/>
            <a:ext cx="3000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Что </a:t>
            </a:r>
            <a:r>
              <a:rPr lang="ru-RU" sz="2800" b="1" dirty="0">
                <a:solidFill>
                  <a:srgbClr val="C00000"/>
                </a:solidFill>
              </a:rPr>
              <a:t>такое подвиг?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660066"/>
                </a:solidFill>
                <a:latin typeface="Monotype Corsiva" pitchFamily="66" charset="0"/>
              </a:rPr>
              <a:t>В разные времена понятие о подвиге </a:t>
            </a:r>
            <a:r>
              <a:rPr lang="ru-RU" sz="2800" b="1" i="1" dirty="0" smtClean="0">
                <a:solidFill>
                  <a:srgbClr val="660066"/>
                </a:solidFill>
                <a:latin typeface="Monotype Corsiva" pitchFamily="66" charset="0"/>
              </a:rPr>
              <a:t> были </a:t>
            </a:r>
            <a:r>
              <a:rPr lang="ru-RU" sz="2800" b="1" i="1" dirty="0">
                <a:solidFill>
                  <a:srgbClr val="660066"/>
                </a:solidFill>
                <a:latin typeface="Monotype Corsiva" pitchFamily="66" charset="0"/>
              </a:rPr>
              <a:t>различными:</a:t>
            </a:r>
            <a:endParaRPr lang="ru-RU" sz="2800" dirty="0">
              <a:solidFill>
                <a:srgbClr val="660066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20688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 В </a:t>
            </a:r>
            <a:r>
              <a:rPr lang="ru-RU" sz="2400" b="1" i="1" dirty="0"/>
              <a:t>рабовладельческом строе </a:t>
            </a:r>
            <a:r>
              <a:rPr lang="ru-RU" sz="2400" dirty="0"/>
              <a:t>героями считали полководцев, которые покоряли другие страны, завоёвывали рабов обогащали господствующий класс. </a:t>
            </a:r>
            <a:br>
              <a:rPr lang="ru-RU" sz="2400" dirty="0"/>
            </a:br>
            <a:r>
              <a:rPr lang="ru-RU" sz="2400" dirty="0"/>
              <a:t>В эпоху </a:t>
            </a:r>
            <a:r>
              <a:rPr lang="ru-RU" sz="2400" b="1" i="1" dirty="0"/>
              <a:t>феодализма</a:t>
            </a:r>
            <a:r>
              <a:rPr lang="ru-RU" sz="2400" dirty="0"/>
              <a:t> – это смелый рыцарь, в совершенстве владеющий оружием, жестокий и доблестный в бою, до конца верный своим союзникам и друзьям. </a:t>
            </a:r>
            <a:endParaRPr lang="ru-RU" sz="2400" dirty="0" smtClean="0"/>
          </a:p>
          <a:p>
            <a:r>
              <a:rPr lang="ru-RU" sz="2400" b="1" i="1" dirty="0" smtClean="0"/>
              <a:t>Буржуазия</a:t>
            </a:r>
            <a:r>
              <a:rPr lang="ru-RU" sz="2400" dirty="0" smtClean="0"/>
              <a:t> </a:t>
            </a:r>
            <a:r>
              <a:rPr lang="ru-RU" sz="2400" dirty="0"/>
              <a:t>создаёт своих героев – это решительные купцы-мореходы, пересекающие океаны и хорошо владеющие оружием, наёмные капитаны, </a:t>
            </a:r>
            <a:r>
              <a:rPr lang="ru-RU" sz="2400" dirty="0" smtClean="0"/>
              <a:t>полу-пираты , полу-разбойники</a:t>
            </a:r>
            <a:r>
              <a:rPr lang="ru-RU" sz="2400" dirty="0"/>
              <a:t>, добывающие своим хозяевам новые земли, новые богатства</a:t>
            </a:r>
            <a:r>
              <a:rPr lang="ru-RU" dirty="0"/>
              <a:t>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085184"/>
            <a:ext cx="208823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5085184"/>
            <a:ext cx="223224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085184"/>
            <a:ext cx="2262758" cy="154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194421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195736" y="188640"/>
            <a:ext cx="6768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Многих героев Великой Отечественной войны мы не знаем, а ещё больше осталось неизвестных в тылу врага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люди совершили подвиг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 спасения жизни других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людей, своей Родины!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781147"/>
            <a:ext cx="4241068" cy="307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75982"/>
            <a:ext cx="842493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Трудно переоценить героизм советских людей, идущих в авангарде человечества. Героизм этот лишён блеска и проявляется в буднях жизни. Подвиги совершали наши юноши и девушки, строя в далёких сибирских необжитых районах новые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города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и подвиги эти заключались в будничном труде по вырубке леса, постройке бараков… Холод, перебои с продуктами, скупой отдых в неуютных бараках, где с потолка капала вода – всё это буднично и                            неприглядно. А тем не менее, в этих буднях совершался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трудовой героизм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 люди работали не по принуждению, а по зову своих сердец.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204864"/>
            <a:ext cx="295232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39552" y="260648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Один мальчик неполных шести лет очень ждал маленькую сестрёнку. Сестрёнка родилась в срок, но с очень большими проблемами. Срочно потребовалась кровь редкой группы для переливания новорожденной, которую удобней всего было взять у старшего братишки. Родители спросили малыша:</a:t>
            </a:r>
            <a:br>
              <a:rPr lang="ru-RU" i="1" dirty="0"/>
            </a:br>
            <a:r>
              <a:rPr lang="ru-RU" i="1" dirty="0"/>
              <a:t>– Ты смог бы отдать свою кровь для маленькой сестрёнки?</a:t>
            </a:r>
            <a:br>
              <a:rPr lang="ru-RU" i="1" dirty="0"/>
            </a:br>
            <a:r>
              <a:rPr lang="ru-RU" i="1" dirty="0"/>
              <a:t>Мальчик стал не по-детски серьёзным, задумался и потом сказал:</a:t>
            </a:r>
            <a:br>
              <a:rPr lang="ru-RU" i="1" dirty="0"/>
            </a:br>
            <a:r>
              <a:rPr lang="ru-RU" i="1" dirty="0"/>
              <a:t>– А это поможет ей остаться живой?</a:t>
            </a:r>
            <a:br>
              <a:rPr lang="ru-RU" i="1" dirty="0"/>
            </a:br>
            <a:r>
              <a:rPr lang="ru-RU" i="1" dirty="0"/>
              <a:t>– Да, тогда она будет жить.</a:t>
            </a:r>
            <a:br>
              <a:rPr lang="ru-RU" i="1" dirty="0"/>
            </a:br>
            <a:r>
              <a:rPr lang="ru-RU" i="1" dirty="0"/>
              <a:t>– А можно я подумаю до вечера?</a:t>
            </a:r>
            <a:br>
              <a:rPr lang="ru-RU" i="1" dirty="0"/>
            </a:br>
            <a:r>
              <a:rPr lang="ru-RU" i="1" dirty="0"/>
              <a:t>– Конечно, можно.</a:t>
            </a:r>
            <a:br>
              <a:rPr lang="ru-RU" i="1" dirty="0"/>
            </a:br>
            <a:r>
              <a:rPr lang="ru-RU" i="1" dirty="0"/>
              <a:t>Вечером малыш решительно объявил:</a:t>
            </a:r>
            <a:br>
              <a:rPr lang="ru-RU" i="1" dirty="0"/>
            </a:br>
            <a:r>
              <a:rPr lang="ru-RU" i="1" dirty="0"/>
              <a:t>– Я согласен.</a:t>
            </a:r>
            <a:br>
              <a:rPr lang="ru-RU" i="1" dirty="0"/>
            </a:br>
            <a:r>
              <a:rPr lang="ru-RU" i="1" dirty="0"/>
              <a:t>Когда в больнице у мальчика взяли кровь, он выглядел очень напуганным. Медсестра заботливо укрыла его одеяльцем:</a:t>
            </a:r>
            <a:br>
              <a:rPr lang="ru-RU" i="1" dirty="0"/>
            </a:br>
            <a:r>
              <a:rPr lang="ru-RU" i="1" dirty="0"/>
              <a:t>– Ты молодец! Полежи пока.</a:t>
            </a:r>
            <a:br>
              <a:rPr lang="ru-RU" i="1" dirty="0"/>
            </a:br>
            <a:r>
              <a:rPr lang="ru-RU" i="1" dirty="0"/>
              <a:t>– Тётя, а через сколько минут я умру?</a:t>
            </a:r>
            <a:br>
              <a:rPr lang="ru-RU" i="1" dirty="0"/>
            </a:br>
            <a:r>
              <a:rPr lang="ru-RU" i="1" dirty="0"/>
              <a:t>Оказалось, мальчик думал, что нужна вся его кровь и, отдав её, он сразу умрёт. Маленький герой с Большой Душой решился умереть ради долгожданной сестры.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429000"/>
            <a:ext cx="374441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810039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dirty="0"/>
              <a:t>Летом 2010 года восьмилетний </a:t>
            </a:r>
            <a:r>
              <a:rPr lang="ru-RU" sz="2200" dirty="0"/>
              <a:t>Кирилл </a:t>
            </a:r>
            <a:r>
              <a:rPr lang="ru-RU" sz="2200" i="1" dirty="0"/>
              <a:t>плавал в пруду со своим дядей. Взрослый родственник катал ребенка на спине. Внезапно мужчине стало плохо. Услышав крики о помощи, 12-летний </a:t>
            </a:r>
            <a:r>
              <a:rPr lang="ru-RU" sz="2400" b="1" i="1" u="sng" dirty="0">
                <a:solidFill>
                  <a:srgbClr val="C00000"/>
                </a:solidFill>
              </a:rPr>
              <a:t>Игорь </a:t>
            </a:r>
            <a:r>
              <a:rPr lang="ru-RU" sz="2400" b="1" i="1" u="sng" dirty="0" err="1">
                <a:solidFill>
                  <a:srgbClr val="C00000"/>
                </a:solidFill>
              </a:rPr>
              <a:t>Подкопалов</a:t>
            </a:r>
            <a:r>
              <a:rPr lang="ru-RU" sz="2400" i="1" dirty="0">
                <a:solidFill>
                  <a:srgbClr val="C00000"/>
                </a:solidFill>
              </a:rPr>
              <a:t> </a:t>
            </a:r>
            <a:r>
              <a:rPr lang="ru-RU" sz="2200" i="1" dirty="0"/>
              <a:t>не раздумывая бросился в воду. Имея третий разряд по плаванию, Игорь спас малыша без труда, но не решился сразу броситься за мужчиной, так как место было глубокое. Но мужчина никак не выплывал, и мальчик поплыл за ним. Когда его удалось вытащить на берег, то пульс ещё прощупывался. Но до приезда скорой мужчина не дожил.</a:t>
            </a:r>
            <a:br>
              <a:rPr lang="ru-RU" sz="2200" i="1" dirty="0"/>
            </a:br>
            <a:r>
              <a:rPr lang="ru-RU" sz="2200" i="1" dirty="0"/>
              <a:t>Игоря теперь зовут не иначе как </a:t>
            </a:r>
            <a:endParaRPr lang="ru-RU" sz="2200" i="1" dirty="0" smtClean="0"/>
          </a:p>
          <a:p>
            <a:r>
              <a:rPr lang="ru-RU" sz="2200" i="1" dirty="0" smtClean="0"/>
              <a:t>спасателем </a:t>
            </a:r>
            <a:r>
              <a:rPr lang="ru-RU" sz="2200" i="1" dirty="0"/>
              <a:t>или героем. </a:t>
            </a:r>
            <a:endParaRPr lang="ru-RU" sz="2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ruheroes.ru/wp-content/uploads/2012/10/%D0%97%D0%B0%D0%BB%D0%B8%D0%BD%D0%B0-%D0%90%D1%80%D1%81%D0%B0%D0%B5%D0%B2%D0%B0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933056"/>
            <a:ext cx="363234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67544" y="260648"/>
            <a:ext cx="853244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результате преступных действий, совершенных 18 августа 2012 года в г.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Малгобек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Ингушетия, трагически погиб участковый, а также была тяжело ранена случайная прохожая  - </a:t>
            </a:r>
            <a:r>
              <a:rPr lang="ru-RU" dirty="0"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12-летняя  </a:t>
            </a:r>
            <a:r>
              <a:rPr kumimoji="0" lang="ru-RU" sz="2000" b="1" i="1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Arial" pitchFamily="34" charset="0"/>
              </a:rPr>
              <a:t>Залина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1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Arial" pitchFamily="34" charset="0"/>
              </a:rPr>
              <a:t>Арсанова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 субботу вечером девочка с младшим братом направлялась к тете, которая проживает на соседней улице.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Залина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как только услышала выстрелы, не растерялась: отбросила в сторону брата и прикрыла его своим телом.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З.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Арсанова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была доставлена в Малгобекскую городскую клиническую больницу №1, где ей была проведена операция после установления следующего диагноза: «слепое огнестрельное ранение передней стенки живота с множественными сквозными повреждениями, травматический шок 2 степени».</a:t>
            </a:r>
            <a:endParaRPr lang="ru-RU" dirty="0"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Залина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находилась на лечении в детской больнице имени Сперанского, куда была доставлена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спецбортом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МЧС.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Смелость и самоотверженность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Залины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заслуживает уважения. Благодаря ее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уверенным действиям в экстремальной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ситуации спасена жизнь ее младшего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брата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Алихана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Арсанова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11560" y="476672"/>
            <a:ext cx="817240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Permanent Link to Сергей Кривов"/>
              </a:rPr>
              <a:t>Сергей Кривов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 ноября 2012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Хабаровский пятиклассник спас жизнь другу, провалившемуся в ледяную воду Амур.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Permanent Link to Никита Терехин"/>
              </a:rPr>
              <a:t>Никита Терехин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 ноября 2012 (Неман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Калининградская область)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9-летний школьник спас друга, упавшего с моста в ледяную воду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856" y="3356992"/>
            <a:ext cx="288032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3">
            <a:hlinkClick r:id="rId3" tooltip="&quot;Permanent Link to Никита Терехин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212976"/>
            <a:ext cx="381642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312</TotalTime>
  <Words>835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Кирилл</dc:creator>
  <cp:lastModifiedBy>user</cp:lastModifiedBy>
  <cp:revision>32</cp:revision>
  <dcterms:created xsi:type="dcterms:W3CDTF">2012-12-02T14:04:12Z</dcterms:created>
  <dcterms:modified xsi:type="dcterms:W3CDTF">2020-05-17T19:18:23Z</dcterms:modified>
</cp:coreProperties>
</file>