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445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22.05.2020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Списки для летнего чтения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404195" y="3244334"/>
            <a:ext cx="43356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Повторение творчества Ф.М.Достоевского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Обязательно прочитать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1.М.Булгаков «Мастер и Маргарита».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dirty="0" smtClean="0"/>
              <a:t>Б.Пастернак «Доктор Живаго».</a:t>
            </a:r>
          </a:p>
          <a:p>
            <a:r>
              <a:rPr lang="ru-RU" dirty="0" smtClean="0"/>
              <a:t>В.Богомолов «Момент истины».</a:t>
            </a:r>
          </a:p>
          <a:p>
            <a:r>
              <a:rPr lang="ru-RU" dirty="0" smtClean="0"/>
              <a:t>В.Распутин «Прощание с Матёрой», «Не в ту землю…».</a:t>
            </a:r>
          </a:p>
          <a:p>
            <a:r>
              <a:rPr lang="ru-RU" dirty="0" smtClean="0"/>
              <a:t>М.Шолохов «Тихий Дон».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И.Бунин «Господин  из Сан-Франциско», «Холодная осень».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ru-RU" dirty="0" smtClean="0"/>
              <a:t>Е.Замятин «Мы».</a:t>
            </a:r>
          </a:p>
          <a:p>
            <a:r>
              <a:rPr lang="ru-RU" dirty="0" smtClean="0"/>
              <a:t>А.Куприн «Гранатовый браслет».</a:t>
            </a:r>
          </a:p>
          <a:p>
            <a:pPr>
              <a:buNone/>
            </a:pPr>
            <a:r>
              <a:rPr lang="ru-RU" dirty="0" smtClean="0"/>
              <a:t>А.Солженицын «Один день Ивана Денисовича».</a:t>
            </a:r>
          </a:p>
          <a:p>
            <a:pPr>
              <a:buNone/>
            </a:pPr>
            <a:r>
              <a:rPr lang="ru-RU" dirty="0" smtClean="0"/>
              <a:t>Б.Васильев «Летят мои кони.»</a:t>
            </a:r>
          </a:p>
          <a:p>
            <a:pPr>
              <a:buNone/>
            </a:pPr>
            <a:r>
              <a:rPr lang="ru-RU" dirty="0" smtClean="0"/>
              <a:t>В.П.Астафьев «Царь-рыба».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Прочитать стр.84-94 ,учебник,ч.2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1.Письменно ответить на вопросы к части четвёртой на стр.149 (1-4).</a:t>
            </a:r>
          </a:p>
          <a:p>
            <a:r>
              <a:rPr lang="ru-RU" dirty="0" smtClean="0"/>
              <a:t>2.Отправить на почту 2303000114</a:t>
            </a:r>
            <a:r>
              <a:rPr lang="en-US" dirty="0" smtClean="0"/>
              <a:t>@</a:t>
            </a:r>
            <a:r>
              <a:rPr lang="en-US" dirty="0" err="1" smtClean="0"/>
              <a:t>edu.tatar.ru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100</Words>
  <Application>Microsoft Office PowerPoint</Application>
  <PresentationFormat>Экран (4:3)</PresentationFormat>
  <Paragraphs>18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.</vt:lpstr>
      <vt:lpstr>Обязательно прочитать</vt:lpstr>
      <vt:lpstr>Прочитать стр.84-94 ,учебник,ч.2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.</dc:title>
  <dc:creator>Дом</dc:creator>
  <cp:lastModifiedBy>Дом</cp:lastModifiedBy>
  <cp:revision>5</cp:revision>
  <dcterms:created xsi:type="dcterms:W3CDTF">2020-05-22T05:28:53Z</dcterms:created>
  <dcterms:modified xsi:type="dcterms:W3CDTF">2020-05-22T05:52:52Z</dcterms:modified>
</cp:coreProperties>
</file>