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474AE-E72D-4BA4-98CE-D27B9C4D1A1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39196-1B5E-4539-AD7B-1E9B48C27E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Задание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ватсапе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день урока</a:t>
            </a:r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Задание в ватсапе в день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в ватсапе в день урока</dc:title>
  <dc:creator>ильшат</dc:creator>
  <cp:lastModifiedBy>ильшат</cp:lastModifiedBy>
  <cp:revision>1</cp:revision>
  <dcterms:created xsi:type="dcterms:W3CDTF">2020-05-21T11:04:31Z</dcterms:created>
  <dcterms:modified xsi:type="dcterms:W3CDTF">2020-05-21T11:05:29Z</dcterms:modified>
</cp:coreProperties>
</file>