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60" r:id="rId6"/>
    <p:sldId id="259" r:id="rId7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968496" val="938" revOS="4"/>
      <pr:smFileRevision xmlns:pr="smNativeData" dt="1589968496" val="101"/>
      <pr:guideOptions xmlns:pr="smNativeData" dt="1589968496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0" d="100"/>
          <a:sy n="70" d="100"/>
        </p:scale>
        <p:origin x="1108" y="213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1108" y="213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HgPAADFRgAAYx0AABAAAAAmAAAACAAAAL2Q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Cx0Y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43B2-FCD2-8FB5-9C62-0AE00D2C6A5F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FBQU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cP7EXhMAAAAlAAAACwAAAA0AAAAAAAAAAAAAAAC7CgAAygQ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cArk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FDA36BD-F3D2-8FC0-9C62-0595782C6A50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ADAADFRgAA7RYAABAAAAAmAAAACAAAAL2Q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kaAADFRgAAWyQAABAAAAAmAAAACAAAAL2Q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6B46-08D2-8F9D-9C62-FEC8252C6AAB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FDA0C87-C9D2-8FFA-9C62-3FAF422C6A6A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BEAAMADAAArRQAAkBUAABAAAAAmAAAACAAAAL2Q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RQAAJAVAACCQgAA6BcAABAAAAAmAAAACAAAAL2Q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kaAADFRgAAWyQAABAAAAAmAAAACAAAAL2Q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62B2-FCD2-8F94-9C62-0AC12C2C6A5F}" type="datetime1">
              <a:t>27.03.2020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FDA4921-6FD2-8FBF-9C62-99EA072C6ACC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AAPAADGRgAAwx8AABAAAAAmAAAACAAAAL2Q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2BAC-E2D2-8FDD-9C62-1488652C6A41}" type="datetime1">
              <a:t>27.03.2020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FDA709B-D5D2-8F86-9C62-23D33E2C6A76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BEAAMADAAArRQAAkBUAABAAAAAmAAAACAAAAL2Q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cP7E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gaAADFRgAA4B8AABAAAAAmAAAACAAAAL2Q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6F8A-C4D2-8F99-9C62-32CC212C6A67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FDA719C-D2D2-8F87-9C62-24D23F2C6A71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wDAADFRgAAlBUAABAAAAAmAAAACAAAAL2Q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cP7E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gaAADFRgAA4B8AABAAAAAmAAAACAAAAL2Q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1785-CBD2-8FE1-9C62-3DB4592C6A68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FDA4A67-29D2-8FBC-9C62-DFE9042C6A8A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CCUAABAAAAAmAAAACAAAAD4Q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492F-61D2-8FBF-9C62-97EA072C6AC2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DA4453-1DD2-8FB2-9C62-EBE70A2C6ABE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TkAANwDAADCRgAAXSQAABAAAAAmAAAACAAAAL8Q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wDAADFNwAAXSQAABAAAAAmAAAACAAAAD8Q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05A0-EED2-8FF3-9C62-18A64B2C6A4D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DA6A02-4CD2-8F9C-9C62-BAC9242C6AEF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cA6E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0F24-6AD2-8FF9-9C62-9CAC412C6AC9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DA17F3-BDD2-8FE1-9C62-4BB4592C6A1E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KoMAADFRgAAsxUAABAAAAAmAAAACAAAAL2Q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17BE-F0D2-8FE1-9C62-06B4592C6A53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FDA224D-03D2-8FD4-9C62-F5816C2C6AA0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B3KgAAXSQAABAAAAAmAAAACAAAAD0Q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PCwAABQNAADFRgAAUSQAABAAAAAmAAAACAAAAD0Q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1F1A-54D2-8FE9-9C62-A2BC512C6AF7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DA5C5B-15D2-8FAA-9C62-E3FF122C6AB6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RIAACMMAAClKgAArg8AABAAAAAmAAAACAAAAL2Q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K4PAAClKgAAUCQAABAAAAAmAAAACAAAAD0Q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S4AAB4MAADHRgAAqQ8AABAAAAAmAAAACAAAAL2Q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Cx0Y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ywAAKkPAADHRgAASyQAABAAAAAmAAAACAAAAD0Q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12F1-BFD2-8FE4-9C62-49B15C2C6A1C}" type="datetime1">
              <a:t>27.03.2020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DA7C42-0CD2-8F8A-9C62-FADF322C6AAF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7E5B-15D2-8F88-9C62-E3DD302C6AB6}" type="datetime1">
              <a:t>27.03.2020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DA2DF3-BDD2-8FDB-9C62-4B8E632C6A1E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4963-2DD2-8FBF-9C62-DBEA072C6A8E}" type="datetime1">
              <a:t>27.03.2020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DA14FF-B1D2-8FE2-9C62-47B75A2C6A12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CAAB9JQAAwAgAABAAAAAmAAAACAAAAL2Q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SYAAL8CAADFRgAADiQAABAAAAAmAAAACAAAAL0Q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1A36-78D2-8FEC-9C62-8EB9542C6ADB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DA68F0-BED2-8F9E-9C62-48CB262C6A1D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P7E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IgdAADGRgAABSEAABAAAAAmAAAACAAAAL2Q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OgDAADFRgAAnxsAABAAAAAmAAAACAAAAD2Q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AUhAADGRgAADiQAABAAAAAmAAAACAAAAD2Q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DA1CF2-BCD2-8FEA-9C62-4ABF522C6A1F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cP7E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FDA72D0-9ED2-8F84-9C62-68D13C2C6A3D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cP7E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cP7EXhMAAAAlAAAACwAAAA0AAAAAAAAAAAAAAACfAAAA2w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zU2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cP7EXhMAAAAlAAAACwAAAA0AAAAAAAAAAAAAAAD6AwAASQ4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cP7EXhMAAAAlAAAACwAAAA0AAAAAAAAAAAAAAADAAwAAvQg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cP7EXhMAAAAlAAAACwAAAA0AAAAAAAAAAAAAAAAOAQAAPA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cP7EXhMAAAAlAAAACwAAAA0AAAAAAAAAAAAAAAAOBQAAehQ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cP7EXhMAAAAlAAAACwAAAA0AAAAAAAAAAAAAAACoAAAAAx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cP7EXhMAAAAlAAAACwAAAA0AAAAAAAAAAAAAAAB8AAAACQ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cP7EXhMAAAAlAAAACwAAAA0AAAAAAAAAAAAAAAAsAQAATwY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cP7EXhMAAAAlAAAACwAAAA0AAAAAAAAAAAAAAADGDAAA5xg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cP7EXhMAAAAlAAAACwAAAA0AAAAAAAAAAAAAAAD/AAAAEw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cP7EXhMAAAAlAAAACwAAAA0AAAAAAAAAAAAAAAA7AAAAXgE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cP7EXhMAAAAlAAAACwAAAA0AAAAAAAAAAAAAAAB4AQAA1A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cP7E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cP7EXhMAAAAlAAAACwAAAA0AAAAAAAAAAAAAAAAKAwAAExs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cP7EXhMAAAAlAAAACwAAAA0AAAAAAAAAAAAAAACaAgAAuQk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cP7EXhMAAAAlAAAACwAAAA0AAAAAAAAAAAAAAACnAgAAGAY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cP7EXhMAAAAlAAAACwAAAA0AAAAAAAAAAAAAAABlAwAAwg0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cP7EXhMAAAAlAAAACwAAAA0AAAAAAAAAAAAAAAASAQAAnxI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cP7EXhMAAAAlAAAACwAAAA0AAAAAAAAAAAAAAADTAAAAvA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cP7EXhMAAAAlAAAACwAAAA0AAAAAAAAAAAAAAACCAAAAJgM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cP7EXhMAAAAlAAAACwAAAA0AAAAAAAAAAAAAAACtCAAAtx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cP7EXhMAAAAlAAAACwAAAA0AAAAAAAAAAAAAAAC+AAAAjg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cP7EXhMAAAAlAAAACwAAAA0AAAAAAAAAAAAAAADaAAAAJgQ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cP7EXhMAAAAlAAAACwAAAA0AAAAAAAAAAAAAAAA9AAAAZw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cP7EXhMAAAAlAAAACwAAAA0AAAAAAAAAAAAAAABMAQAARAM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L8f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CCUAABAAAAAmAAAACAAAAL8f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L+f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FDA351C-52D2-8FC3-9C62-A4967B2C6AF1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L+f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cP7E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L+f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FDA6D74-3AD2-8F9B-9C62-CCCE232C6A99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3flNKu1kobI&amp;t=44s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forms.gle/5oeCDRLBxa3NXK5v8" TargetMode="External"/><Relationship Id="rId3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ew8AAK8AAACbQQAAnwQAAAAgAAAmAAAACAAAAP//////////"/>
              </a:ext>
            </a:extLst>
          </p:cNvSpPr>
          <p:nvPr/>
        </p:nvSpPr>
        <p:spPr>
          <a:xfrm>
            <a:off x="2516505" y="111125"/>
            <a:ext cx="8148320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Повторение изученного в 10 классе по теме «Правовое регулирование общественных отношений»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oQEAAGwBAACaDQAArAMAABAgAAAmAAAACAAAAP//////////"/>
              </a:ext>
            </a:extLst>
          </p:cNvSpPr>
          <p:nvPr/>
        </p:nvSpPr>
        <p:spPr>
          <a:xfrm>
            <a:off x="264795" y="231140"/>
            <a:ext cx="194627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10 класс</a:t>
            </a:r>
            <a:endParaRPr lang="ru-ru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4" name="Надпись1"/>
          <p:cNvSpPr txBox="1">
            <a:extLst>
              <a:ext uri="smNativeData">
                <pr:smNativeData xmlns:pr="smNativeData" val="SMDATA_16_cP7EXhMAAAAlAAAAEgAAAA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PxAAAFskAADONwAAmyYAAAAAAAAmAAAACAAAAP//////////"/>
              </a:ext>
            </a:extLst>
          </p:cNvSpPr>
          <p:nvPr/>
        </p:nvSpPr>
        <p:spPr>
          <a:xfrm>
            <a:off x="2640965" y="5909945"/>
            <a:ext cx="643064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lang="en-us"/>
            </a:pPr>
            <a:r>
              <a:t>посмотрите видеоурок</a:t>
            </a:r>
          </a:p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https://www.youtube.com/watch?v=B41RKhL-XPk&amp;list=PL1vJNklcCwX2kYH8fvLUKmzXXnGW3bsfF</a:t>
            </a:r>
            <a:endParaRPr lang="en-us">
              <a:hlinkClick r:id="rId2"/>
            </a:endParaRPr>
          </a:p>
          <a:p>
            <a:pPr>
              <a:defRPr lang="en-us"/>
            </a:pPr>
          </a:p>
        </p:txBody>
      </p:sp>
      <p:pic>
        <p:nvPicPr>
          <p:cNvPr id="5" name="Рисунок1"/>
          <p:cNvPicPr>
            <a:picLocks noChangeAspect="1"/>
            <a:extLst>
              <a:ext uri="smNativeData">
                <pr:smNativeData xmlns:pr="smNativeData" val="SMDATA_18_cP7E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P4PAACVBAAA4TsAAEkjAAAA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599690" y="744855"/>
            <a:ext cx="7134225" cy="49911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7"/>
          <p:cNvSpPr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4RMAADMlAADlLQAAcycAAAAgAAAmAAAACAAAAP//////////"/>
              </a:ext>
            </a:extLst>
          </p:cNvSpPr>
          <p:nvPr/>
        </p:nvSpPr>
        <p:spPr>
          <a:xfrm>
            <a:off x="3231515" y="6047105"/>
            <a:ext cx="422910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выполните тест </a:t>
            </a:r>
          </a:p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https://forms.gle/jDAiuJTBgPxEjw9t5</a:t>
            </a:r>
            <a:endParaRPr lang="en-us">
              <a:hlinkClick r:id="rId2"/>
            </a:endParaRPr>
          </a:p>
          <a:p>
            <a:pPr>
              <a:defRPr lang="en-us"/>
            </a:pPr>
          </a:p>
        </p:txBody>
      </p:sp>
      <p:sp>
        <p:nvSpPr>
          <p:cNvPr id="3" name="Прямоугольник 8"/>
          <p:cNvSpPr>
            <a:extLst>
              <a:ext uri="smNativeData">
                <pr:smNativeData xmlns:pr="smNativeData" val="SMDATA_16_cP7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NwEAABYnAAAwEgAAWykAABAgAAAmAAAACAAAAP//////////"/>
              </a:ext>
            </a:extLst>
          </p:cNvSpPr>
          <p:nvPr/>
        </p:nvSpPr>
        <p:spPr>
          <a:xfrm>
            <a:off x="197485" y="6353810"/>
            <a:ext cx="27590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4" name="Рисунок1"/>
          <p:cNvPicPr>
            <a:picLocks noChangeAspect="1"/>
            <a:extLst>
              <a:ext uri="smNativeData">
                <pr:smNativeData xmlns:pr="smNativeData" val="SMDATA_18_cP7E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m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JMRAACAAQAAHD0AALwfAAAA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856865" y="243840"/>
            <a:ext cx="7077075" cy="49149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2020-05-20T09:54:56Z</dcterms:modified>
</cp:coreProperties>
</file>