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CE99B-B0AE-4DF0-9C3F-1E0EE64E3E7D}" type="datetimeFigureOut">
              <a:rPr lang="ru-RU" smtClean="0"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73797-81FD-4D11-9919-4CD681B0A56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hys-ege.sdamgia.ru/test?id=640323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Выполнить 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тест:                                              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hlinkClick r:id="rId2"/>
              </a:rPr>
              <a:t>https://phys-ege.sdamgia.ru/test?id=6403230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Выполнить тест:                                               https://phys-ege.sdamgia.ru/test?id=6403230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Выполнить тест:                                               https://phys-ege.sdamgia.ru/test?id=6403230</dc:title>
  <dc:creator>ильшат</dc:creator>
  <cp:lastModifiedBy>ильшат</cp:lastModifiedBy>
  <cp:revision>1</cp:revision>
  <dcterms:created xsi:type="dcterms:W3CDTF">2020-05-21T10:28:37Z</dcterms:created>
  <dcterms:modified xsi:type="dcterms:W3CDTF">2020-05-21T10:50:59Z</dcterms:modified>
</cp:coreProperties>
</file>