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dFIcuZE483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693333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«Решение нестандартных задач на числовые последовательности»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YouTube Noto"/>
                          <a:hlinkClick r:id="rId2"/>
                        </a:rPr>
                        <a:t>https://youtu.be/dFIcuZE483U</a:t>
                      </a:r>
                      <a:endParaRPr lang="ru-RU" b="0" i="0" u="none" strike="noStrike" smtClean="0">
                        <a:solidFill>
                          <a:srgbClr val="FFFFFF"/>
                        </a:solidFill>
                        <a:effectLst/>
                        <a:latin typeface="YouTube Noto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№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47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YouTube Noto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37</cp:revision>
  <dcterms:created xsi:type="dcterms:W3CDTF">2020-04-01T11:15:40Z</dcterms:created>
  <dcterms:modified xsi:type="dcterms:W3CDTF">2020-05-21T11:43:29Z</dcterms:modified>
</cp:coreProperties>
</file>