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nteresnyefakty.org/migel-servante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vxukgXties" TargetMode="External"/><Relationship Id="rId2" Type="http://schemas.openxmlformats.org/officeDocument/2006/relationships/hyperlink" Target="https://resh.edu.ru/subject/lesson/7075/main/24639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C3TaP-OC1Qo" TargetMode="External"/><Relationship Id="rId4" Type="http://schemas.openxmlformats.org/officeDocument/2006/relationships/hyperlink" Target="https://youtu.be/sncM0w9gor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udad-real.es/turismo/quijote.ph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nailja_82@mail.ru" TargetMode="External"/><Relationship Id="rId2" Type="http://schemas.openxmlformats.org/officeDocument/2006/relationships/hyperlink" Target="mailto:2303000205@edu.tatar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Мигель Де Сервантес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Сааведра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«Дон Кихот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Внеклассное чтение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Мигель де Сервантес Сааведра</a:t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(1547 - 1616)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7"/>
            <a:ext cx="4543428" cy="464347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этой ссылке прочитайте биографию Мигеля де Сервантеса:</a:t>
            </a:r>
          </a:p>
          <a:p>
            <a:pPr algn="ctr">
              <a:buNone/>
            </a:pPr>
            <a:r>
              <a:rPr lang="en-US" sz="2800" dirty="0" smtClean="0">
                <a:hlinkClick r:id="rId2"/>
              </a:rPr>
              <a:t>https://interesnyefakty.org/migel-servantes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 </a:t>
            </a: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Отмечено много интересных фактов из жизни писателя!</a:t>
            </a:r>
          </a:p>
          <a:p>
            <a:pPr algn="ctr">
              <a:buNone/>
            </a:pPr>
            <a:endParaRPr lang="ru-RU" sz="2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Обратите внимание: Он жил 400 лет тому назад!!!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Админ\Мои документы\Загрузки\Screenshot_20200423-154017.png"/>
          <p:cNvPicPr>
            <a:picLocks noChangeAspect="1" noChangeArrowheads="1"/>
          </p:cNvPicPr>
          <p:nvPr/>
        </p:nvPicPr>
        <p:blipFill>
          <a:blip r:embed="rId3"/>
          <a:srcRect l="12963" t="10415" r="16665" b="36459"/>
          <a:stretch>
            <a:fillRect/>
          </a:stretch>
        </p:blipFill>
        <p:spPr bwMode="auto">
          <a:xfrm>
            <a:off x="5286380" y="1643050"/>
            <a:ext cx="3391204" cy="4551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Посмотрите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видеоурок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ссылке: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 https://resh.edu.ru/subject/lesson/7075/main/246390/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043890" cy="47863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Поскольку произведение очень объемное, оно состоит из двух томов, я предлагаю посмотреть вам фильм: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«Дон Кихот» - 1957 год, СССР: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://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youtu.be/xvxukgXties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Дон Кихот Ламанчский», 1987, мультфильм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://youtu.be/sncM0w9gor8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>
              <a:hlinkClick r:id="rId5"/>
            </a:endParaRPr>
          </a:p>
          <a:p>
            <a:pPr>
              <a:buNone/>
            </a:pPr>
            <a:endParaRPr lang="ru-RU" dirty="0" smtClean="0">
              <a:hlinkClick r:id="rId5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Музей Дон Кихота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586790" cy="571504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В испанском городе </a:t>
            </a:r>
            <a:r>
              <a:rPr lang="ru-RU" sz="3800" dirty="0" err="1" smtClean="0"/>
              <a:t>Сьюдад-Реаль</a:t>
            </a:r>
            <a:r>
              <a:rPr lang="ru-RU" sz="3800" dirty="0" smtClean="0"/>
              <a:t> существует музей одного из самых популярных в мире </a:t>
            </a:r>
            <a:r>
              <a:rPr lang="ru-RU" sz="3800" dirty="0" smtClean="0"/>
              <a:t>литер</a:t>
            </a:r>
          </a:p>
          <a:p>
            <a:pPr algn="ctr">
              <a:buNone/>
            </a:pPr>
            <a:r>
              <a:rPr lang="ru-RU" sz="3800" dirty="0" err="1" smtClean="0"/>
              <a:t>атурных</a:t>
            </a:r>
            <a:r>
              <a:rPr lang="ru-RU" sz="3800" dirty="0" smtClean="0"/>
              <a:t> </a:t>
            </a:r>
            <a:r>
              <a:rPr lang="ru-RU" sz="3800" dirty="0" smtClean="0"/>
              <a:t>героев - Дон Кихота, главного героя романа «Хитроумный идальго Дон Кихот Ламанчский», созданного писателем Мигелем де Сервантесом Сааведрой.</a:t>
            </a:r>
            <a:br>
              <a:rPr lang="ru-RU" sz="3800" dirty="0" smtClean="0"/>
            </a:br>
            <a:r>
              <a:rPr lang="ru-RU" sz="3800" dirty="0" smtClean="0"/>
              <a:t>Музей находится в автономной области </a:t>
            </a:r>
            <a:r>
              <a:rPr lang="ru-RU" sz="3800" dirty="0" err="1" smtClean="0"/>
              <a:t>Кастилия-ла-Манча</a:t>
            </a:r>
            <a:r>
              <a:rPr lang="ru-RU" sz="3800" dirty="0" smtClean="0"/>
              <a:t>, где происходили приключения бессмертного рыцаря печального образа и его верного оруженосца </a:t>
            </a:r>
            <a:r>
              <a:rPr lang="ru-RU" sz="3800" dirty="0" err="1" smtClean="0"/>
              <a:t>Санчо</a:t>
            </a:r>
            <a:r>
              <a:rPr lang="ru-RU" sz="3800" dirty="0" smtClean="0"/>
              <a:t> </a:t>
            </a:r>
            <a:r>
              <a:rPr lang="ru-RU" sz="3800" dirty="0" err="1" smtClean="0"/>
              <a:t>Пансы</a:t>
            </a:r>
            <a:r>
              <a:rPr lang="ru-RU" sz="3800" dirty="0" smtClean="0"/>
              <a:t>.</a:t>
            </a:r>
          </a:p>
          <a:p>
            <a:pPr algn="ctr">
              <a:buNone/>
            </a:pP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Экспонаты музея размещены в старинном двухэтажном особняке, где можно увидеть многочисленные гравюры и картины с изображением персонажей книги, а также библиотеку из 3500 томов  книг, изданных на десятках языков. В музее представлено множество предметов, которыми рыцарь печального образа вполне мог бы пользоваться. В подвале дома находится старинная типография, подобная той, на которой впервые был напечатан роман Сервантеса. </a:t>
            </a:r>
            <a:endParaRPr lang="ru-RU" sz="3800" dirty="0" smtClean="0"/>
          </a:p>
          <a:p>
            <a:pPr algn="ctr">
              <a:buNone/>
            </a:pPr>
            <a:endParaRPr lang="ru-RU" sz="3800" dirty="0" smtClean="0"/>
          </a:p>
          <a:p>
            <a:pPr algn="ctr">
              <a:buNone/>
            </a:pPr>
            <a:r>
              <a:rPr lang="ru-RU" sz="3800" dirty="0" smtClean="0"/>
              <a:t>Если желаете, можете заглянуть на страницу музея:</a:t>
            </a:r>
          </a:p>
          <a:p>
            <a:pPr algn="ctr">
              <a:buNone/>
            </a:pPr>
            <a:r>
              <a:rPr lang="en-US" sz="4400" dirty="0" smtClean="0">
                <a:hlinkClick r:id="rId2"/>
              </a:rPr>
              <a:t>http</a:t>
            </a:r>
            <a:r>
              <a:rPr lang="en-US" sz="4400" dirty="0" smtClean="0">
                <a:hlinkClick r:id="rId2"/>
              </a:rPr>
              <a:t>://www.ciudad-real.es/turismo/quijote.php</a:t>
            </a:r>
            <a:endParaRPr lang="ru-RU" sz="7300" dirty="0" smtClean="0"/>
          </a:p>
          <a:p>
            <a:pPr algn="ctr">
              <a:buNone/>
            </a:pPr>
            <a:endParaRPr lang="ru-RU" sz="3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 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прописать черты характера каждого героя в таблице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142985"/>
          <a:ext cx="8286810" cy="5337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70"/>
                <a:gridCol w="2762270"/>
                <a:gridCol w="2762270"/>
              </a:tblGrid>
              <a:tr h="85725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Дон Кихот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Санча</a:t>
                      </a:r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ru-RU" sz="2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Панса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Воображаемая Дульсинея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343114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1357298"/>
            <a:ext cx="8115328" cy="40719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Выполненную работу сфотографировать и отправить на адрес: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hlinkClick r:id="rId2"/>
              </a:rPr>
              <a:t>2303000205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hlinkClick r:id="rId2"/>
              </a:rPr>
              <a:t>@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hlinkClick r:id="rId2"/>
              </a:rPr>
              <a:t>edu.tatar.ru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Хамитова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Альбина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Тимергаяновна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(для 6а класса)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hlinkClick r:id="rId3"/>
              </a:rPr>
              <a:t>nailja_82@mail.ru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-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Шафигуллина</a:t>
            </a: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Наиля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Наилевна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(для 6б и 6в классов)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Экран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Мигель Де Сервантес Сааведра «Дон Кихот»</vt:lpstr>
      <vt:lpstr>Мигель де Сервантес Сааведра (1547 - 1616)</vt:lpstr>
      <vt:lpstr>Посмотрите видеоурок по ссылке:  https://resh.edu.ru/subject/lesson/7075/main/246390/ </vt:lpstr>
      <vt:lpstr>Музей Дон Кихота</vt:lpstr>
      <vt:lpstr> Домашнее задание:  прописать черты характера каждого героя в таблице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Мигель Де Сервантес Сааведра «Дон Кихот»</dc:title>
  <cp:lastModifiedBy>Админ</cp:lastModifiedBy>
  <cp:revision>1</cp:revision>
  <dcterms:modified xsi:type="dcterms:W3CDTF">2020-04-23T14:14:41Z</dcterms:modified>
</cp:coreProperties>
</file>