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554805-02DD-4052-B73C-B8EF5067ABA7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5F191-612D-4252-939B-E4842AB6C9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7344816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Тема урока: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Контрольная 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работа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по темам «Имя числительное. Наречие»</a:t>
            </a:r>
          </a:p>
        </p:txBody>
      </p:sp>
    </p:spTree>
    <p:extLst>
      <p:ext uri="{BB962C8B-B14F-4D97-AF65-F5344CB8AC3E}">
        <p14:creationId xmlns:p14="http://schemas.microsoft.com/office/powerpoint/2010/main" val="322798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745288" cy="410445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Открой тетрадь, запиши число, контрольная работа. Внимательно читай задания и запиши ответы в тетрадь.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Будь внимателен!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Желаю удачи!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3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19" y="116631"/>
            <a:ext cx="83529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 Имя числительное – это</a:t>
            </a:r>
            <a:endParaRPr lang="ru-RU" dirty="0"/>
          </a:p>
          <a:p>
            <a:r>
              <a:rPr lang="ru-RU" dirty="0"/>
              <a:t>А) самостоятельная часть речи ,обозначающая количество и порядок предметов при счете;</a:t>
            </a:r>
          </a:p>
          <a:p>
            <a:r>
              <a:rPr lang="ru-RU" dirty="0"/>
              <a:t>Б) служебная часть речи, обозначающая порядок при счёте;</a:t>
            </a:r>
          </a:p>
          <a:p>
            <a:r>
              <a:rPr lang="ru-RU" dirty="0"/>
              <a:t>В) служебная часть речи, которая связывает слова в словосочетания и предложения;</a:t>
            </a:r>
          </a:p>
          <a:p>
            <a:r>
              <a:rPr lang="ru-RU" dirty="0"/>
              <a:t>Г) самостоятельная часть речи, обозначающая признак признака.</a:t>
            </a:r>
          </a:p>
          <a:p>
            <a:endParaRPr lang="ru-RU" b="1" dirty="0" smtClean="0"/>
          </a:p>
          <a:p>
            <a:r>
              <a:rPr lang="ru-RU" b="1" dirty="0"/>
              <a:t> 2.Найдите </a:t>
            </a:r>
            <a:r>
              <a:rPr lang="ru-RU" b="1" dirty="0" smtClean="0"/>
              <a:t>словосочетание </a:t>
            </a:r>
            <a:r>
              <a:rPr lang="ru-RU" b="1" dirty="0"/>
              <a:t>с числительным.</a:t>
            </a:r>
            <a:endParaRPr lang="ru-RU" dirty="0"/>
          </a:p>
          <a:p>
            <a:r>
              <a:rPr lang="ru-RU" dirty="0"/>
              <a:t>А) «тройка» за ответ;             Б) третий по списку;       В) утроить усилия;        Г) трёхэтажный дом;</a:t>
            </a:r>
          </a:p>
          <a:p>
            <a:endParaRPr lang="ru-RU" b="1" dirty="0" smtClean="0"/>
          </a:p>
          <a:p>
            <a:r>
              <a:rPr lang="ru-RU" b="1" dirty="0" smtClean="0"/>
              <a:t>3.Запиши </a:t>
            </a:r>
            <a:r>
              <a:rPr lang="ru-RU" b="1" dirty="0"/>
              <a:t>числительные по группам</a:t>
            </a:r>
            <a:r>
              <a:rPr lang="ru-RU" dirty="0"/>
              <a:t>. Сколько из них количественных, а сколько – порядковых?</a:t>
            </a:r>
          </a:p>
          <a:p>
            <a:r>
              <a:rPr lang="ru-RU" dirty="0"/>
              <a:t>Десять, вторая, сорок четыре, восемьдесят, семнадцатый, двухсотый, первое.</a:t>
            </a:r>
          </a:p>
          <a:p>
            <a:r>
              <a:rPr lang="ru-RU" dirty="0"/>
              <a:t>Количественные</a:t>
            </a:r>
            <a:r>
              <a:rPr lang="ru-RU" dirty="0" smtClean="0"/>
              <a:t>_______________________________________________________</a:t>
            </a:r>
          </a:p>
          <a:p>
            <a:endParaRPr lang="ru-RU" dirty="0"/>
          </a:p>
          <a:p>
            <a:r>
              <a:rPr lang="ru-RU" dirty="0" smtClean="0"/>
              <a:t>Порядковые___________________________________________________________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86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 В каких числительных надо писать ь в конце слова:</a:t>
            </a:r>
            <a:endParaRPr lang="ru-RU" dirty="0" smtClean="0"/>
          </a:p>
          <a:p>
            <a:r>
              <a:rPr lang="ru-RU" dirty="0" smtClean="0"/>
              <a:t>А) 6,16,20;                   Б) 40,90,100;                       С) 50,40,700.</a:t>
            </a:r>
          </a:p>
          <a:p>
            <a:endParaRPr lang="ru-RU" dirty="0" smtClean="0"/>
          </a:p>
          <a:p>
            <a:r>
              <a:rPr lang="ru-RU" b="1" dirty="0" smtClean="0"/>
              <a:t>5. К какому разряду относится имя числительное из предложения</a:t>
            </a:r>
            <a:r>
              <a:rPr lang="ru-RU" dirty="0" smtClean="0"/>
              <a:t> «Пролетели над водой две пернатые птицы»:</a:t>
            </a:r>
          </a:p>
          <a:p>
            <a:r>
              <a:rPr lang="ru-RU" dirty="0" smtClean="0"/>
              <a:t>А) количественное числительное.                   Б) порядковое числительное.</a:t>
            </a:r>
          </a:p>
          <a:p>
            <a:endParaRPr lang="ru-RU" b="1" dirty="0" smtClean="0"/>
          </a:p>
          <a:p>
            <a:r>
              <a:rPr lang="ru-RU" b="1" dirty="0" smtClean="0"/>
              <a:t>6.Что такое наречие?</a:t>
            </a:r>
            <a:endParaRPr lang="ru-RU" dirty="0" smtClean="0"/>
          </a:p>
          <a:p>
            <a:r>
              <a:rPr lang="ru-RU" dirty="0" smtClean="0"/>
              <a:t>А) Самостоятельная часть речи, которая обозначает действие.</a:t>
            </a:r>
          </a:p>
          <a:p>
            <a:r>
              <a:rPr lang="ru-RU" dirty="0" smtClean="0"/>
              <a:t>Б)Это самостоятельная часть речи, которая объединяет слова, обозначающие предметы.</a:t>
            </a:r>
          </a:p>
          <a:p>
            <a:r>
              <a:rPr lang="ru-RU" dirty="0" smtClean="0"/>
              <a:t>С)Это самостоятельная часть речи, обозначающая признак действия, качества, состояния предмета.</a:t>
            </a:r>
          </a:p>
          <a:p>
            <a:r>
              <a:rPr lang="ru-RU" dirty="0" smtClean="0"/>
              <a:t>Д) Это часть речи, обозначающая признак предмета.</a:t>
            </a:r>
          </a:p>
          <a:p>
            <a:endParaRPr lang="ru-RU" b="1" dirty="0" smtClean="0"/>
          </a:p>
          <a:p>
            <a:r>
              <a:rPr lang="ru-RU" b="1" dirty="0" smtClean="0"/>
              <a:t>7</a:t>
            </a:r>
            <a:r>
              <a:rPr lang="ru-RU" dirty="0" smtClean="0"/>
              <a:t>.</a:t>
            </a:r>
            <a:r>
              <a:rPr lang="ru-RU" b="1" dirty="0" smtClean="0"/>
              <a:t> Найди, где перечислены вопросы наречий?</a:t>
            </a:r>
            <a:endParaRPr lang="ru-RU" dirty="0" smtClean="0"/>
          </a:p>
          <a:p>
            <a:r>
              <a:rPr lang="ru-RU" dirty="0" smtClean="0"/>
              <a:t>А) Какой? Какая? Какие?                 Б) Сколько? Что делать? Что сделать?</a:t>
            </a:r>
          </a:p>
          <a:p>
            <a:r>
              <a:rPr lang="ru-RU" dirty="0" smtClean="0"/>
              <a:t>С) Где? Что? Когда? Кто?                  Д)  Где? Когда? Как? Откуда?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90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8.Какое слово является наречием?</a:t>
            </a:r>
            <a:endParaRPr lang="ru-RU" dirty="0"/>
          </a:p>
          <a:p>
            <a:r>
              <a:rPr lang="ru-RU" dirty="0"/>
              <a:t>А) Утро               </a:t>
            </a:r>
            <a:r>
              <a:rPr lang="ru-RU" dirty="0" smtClean="0"/>
              <a:t> </a:t>
            </a:r>
            <a:r>
              <a:rPr lang="ru-RU" dirty="0"/>
              <a:t>Б) Вечером                </a:t>
            </a:r>
            <a:r>
              <a:rPr lang="ru-RU" dirty="0" smtClean="0"/>
              <a:t>  </a:t>
            </a:r>
            <a:r>
              <a:rPr lang="ru-RU" dirty="0"/>
              <a:t>С) Светило                          Д)Лисий</a:t>
            </a:r>
          </a:p>
          <a:p>
            <a:endParaRPr lang="ru-RU" b="1" dirty="0" smtClean="0"/>
          </a:p>
          <a:p>
            <a:r>
              <a:rPr lang="ru-RU" b="1" dirty="0"/>
              <a:t>9</a:t>
            </a:r>
            <a:r>
              <a:rPr lang="ru-RU" b="1" dirty="0" smtClean="0"/>
              <a:t>.Найди </a:t>
            </a:r>
            <a:r>
              <a:rPr lang="ru-RU" b="1" dirty="0"/>
              <a:t>в тексте наречия, выпиши их.</a:t>
            </a:r>
            <a:endParaRPr lang="ru-RU" dirty="0"/>
          </a:p>
          <a:p>
            <a:r>
              <a:rPr lang="ru-RU" dirty="0"/>
              <a:t>Ручей весело бежал по маленькому руслу. Вдруг впереди показалась река. Ручей смело прыгнул в реку и побежал около берега. </a:t>
            </a:r>
            <a:r>
              <a:rPr lang="ru-RU" dirty="0" smtClean="0"/>
              <a:t>Всюду </a:t>
            </a:r>
            <a:r>
              <a:rPr lang="ru-RU" dirty="0"/>
              <a:t>стало светло. И ручей решил, что в реке жить трудно, но и радостно.</a:t>
            </a:r>
          </a:p>
          <a:p>
            <a:endParaRPr lang="ru-RU" b="1" dirty="0" smtClean="0"/>
          </a:p>
          <a:p>
            <a:r>
              <a:rPr lang="ru-RU" b="1" dirty="0" smtClean="0"/>
              <a:t>10.Замени </a:t>
            </a:r>
            <a:r>
              <a:rPr lang="ru-RU" b="1" dirty="0"/>
              <a:t>фразеологизм наречием.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Положа руку на сердце - …. </a:t>
            </a:r>
            <a:r>
              <a:rPr lang="ru-RU" dirty="0" smtClean="0"/>
              <a:t>     У </a:t>
            </a:r>
            <a:r>
              <a:rPr lang="ru-RU" dirty="0"/>
              <a:t>черта на куличках -….  </a:t>
            </a:r>
            <a:r>
              <a:rPr lang="ru-RU" dirty="0" smtClean="0"/>
              <a:t> </a:t>
            </a:r>
            <a:r>
              <a:rPr lang="ru-RU" dirty="0"/>
              <a:t>Рукой подать - ….                         Как в аптеке -…. </a:t>
            </a:r>
            <a:r>
              <a:rPr lang="ru-RU" dirty="0" smtClean="0"/>
              <a:t>     Черным </a:t>
            </a:r>
            <a:r>
              <a:rPr lang="ru-RU" dirty="0"/>
              <a:t>по белому -….                  </a:t>
            </a:r>
            <a:r>
              <a:rPr lang="ru-RU" dirty="0" smtClean="0"/>
              <a:t>Битый </a:t>
            </a:r>
            <a:r>
              <a:rPr lang="ru-RU" dirty="0"/>
              <a:t>час -….                             Бок о бок -….   </a:t>
            </a:r>
            <a:r>
              <a:rPr lang="ru-RU" dirty="0" smtClean="0"/>
              <a:t>  </a:t>
            </a:r>
            <a:r>
              <a:rPr lang="ru-RU" dirty="0"/>
              <a:t>На вес золота -….             </a:t>
            </a:r>
            <a:r>
              <a:rPr lang="ru-RU" dirty="0" smtClean="0"/>
              <a:t>         </a:t>
            </a:r>
            <a:r>
              <a:rPr lang="ru-RU" dirty="0"/>
              <a:t>Душа в душу -….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Слова для справок:</a:t>
            </a:r>
            <a:r>
              <a:rPr lang="ru-RU" dirty="0"/>
              <a:t> Дружно, близко, честно, долго, далеко, ясно, рядом, точно, дорого</a:t>
            </a:r>
            <a:r>
              <a:rPr lang="ru-RU" dirty="0" smtClean="0"/>
              <a:t>.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Молодец!!! Отправь свои ответы на </a:t>
            </a:r>
            <a:r>
              <a:rPr lang="en-US" sz="2400" b="1" dirty="0" smtClean="0">
                <a:solidFill>
                  <a:srgbClr val="002060"/>
                </a:solidFill>
              </a:rPr>
              <a:t>WhatsApp</a:t>
            </a:r>
            <a:r>
              <a:rPr lang="ru-RU" sz="2400" b="1" dirty="0" smtClean="0">
                <a:solidFill>
                  <a:srgbClr val="002060"/>
                </a:solidFill>
              </a:rPr>
              <a:t> учителя.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Спасибо за урок!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146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293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Тема урока:  Контрольная работа по темам «Имя числительное. Наречие»</vt:lpstr>
      <vt:lpstr>Открой тетрадь, запиши число, контрольная работа. Внимательно читай задания и запиши ответы в тетрадь.  Будь внимателен!  Желаю удачи!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контрольная работа по темам «Имя числительное. Наречие»</dc:title>
  <dc:creator>Марина</dc:creator>
  <cp:lastModifiedBy>Фидания Фидаиловна</cp:lastModifiedBy>
  <cp:revision>5</cp:revision>
  <dcterms:created xsi:type="dcterms:W3CDTF">2020-05-06T06:14:52Z</dcterms:created>
  <dcterms:modified xsi:type="dcterms:W3CDTF">2020-05-06T21:07:06Z</dcterms:modified>
</cp:coreProperties>
</file>