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2079104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23.05 Суббота</a:t>
            </a:r>
            <a:br>
              <a:rPr lang="ru-RU" sz="3100" dirty="0" smtClean="0"/>
            </a:br>
            <a:r>
              <a:rPr lang="ru-RU" sz="3100" dirty="0" smtClean="0"/>
              <a:t>Тема </a:t>
            </a:r>
            <a:r>
              <a:rPr lang="ru-RU" sz="3100" dirty="0"/>
              <a:t>урока:</a:t>
            </a:r>
            <a:br>
              <a:rPr lang="ru-RU" sz="3100" dirty="0"/>
            </a:br>
            <a:r>
              <a:rPr lang="ru-RU" sz="2800" dirty="0"/>
              <a:t>Прямые и плоскости в пространстве</a:t>
            </a:r>
            <a:r>
              <a:rPr lang="ru-RU" sz="2800" dirty="0" smtClean="0"/>
              <a:t>.</a:t>
            </a:r>
            <a:r>
              <a:rPr lang="ru-RU" sz="2800" dirty="0"/>
              <a:t> Многогранники. Тела и поверхности вращения</a:t>
            </a:r>
            <a:r>
              <a:rPr lang="ru-RU" sz="2800" dirty="0" smtClean="0"/>
              <a:t>.</a:t>
            </a:r>
            <a:r>
              <a:rPr lang="ru-RU" sz="2800" dirty="0"/>
              <a:t> Измерение геометрических величин</a:t>
            </a:r>
            <a:r>
              <a:rPr lang="ru-RU" sz="2800" dirty="0" smtClean="0"/>
              <a:t>.</a:t>
            </a:r>
            <a:r>
              <a:rPr lang="ru-RU" sz="2400" dirty="0"/>
              <a:t> Координаты и векторы.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420933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Работа через </a:t>
            </a:r>
            <a:r>
              <a:rPr lang="en-US" sz="2800" dirty="0" smtClean="0"/>
              <a:t>google</a:t>
            </a:r>
            <a:r>
              <a:rPr lang="ru-RU" sz="2800" dirty="0" smtClean="0"/>
              <a:t> класс (присоединиться к курсу по коду </a:t>
            </a:r>
            <a:r>
              <a:rPr lang="en-US" sz="2800" dirty="0" smtClean="0">
                <a:solidFill>
                  <a:srgbClr val="FF0000"/>
                </a:solidFill>
              </a:rPr>
              <a:t>b4zls2f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Обратная связь </a:t>
            </a:r>
            <a:r>
              <a:rPr lang="ru-RU" sz="2800" dirty="0"/>
              <a:t>через </a:t>
            </a:r>
            <a:r>
              <a:rPr lang="en-US" sz="2800" dirty="0"/>
              <a:t>google</a:t>
            </a:r>
            <a:r>
              <a:rPr lang="ru-RU" sz="2800" dirty="0"/>
              <a:t> </a:t>
            </a:r>
            <a:r>
              <a:rPr lang="ru-RU" sz="2800" dirty="0" smtClean="0"/>
              <a:t>класс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952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23.05 Суббота Тема урока: Прямые и плоскости в пространстве. Многогранники. Тела и поверхности вращения. Измерение геометрических величин. Координаты и векторы.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23.05 Суббота Тема урока: Прямые и плоскости в пространстве. Многогранники. Тела и поверхности вращения. Измерение геометрических величин. Координаты и векторы.</dc:title>
  <dc:creator>1</dc:creator>
  <cp:lastModifiedBy>Windows User</cp:lastModifiedBy>
  <cp:revision>1</cp:revision>
  <dcterms:created xsi:type="dcterms:W3CDTF">2020-05-14T14:00:54Z</dcterms:created>
  <dcterms:modified xsi:type="dcterms:W3CDTF">2020-05-14T14:07:33Z</dcterms:modified>
</cp:coreProperties>
</file>