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8" r:id="rId2"/>
    <p:sldId id="266" r:id="rId3"/>
    <p:sldId id="256" r:id="rId4"/>
    <p:sldId id="257" r:id="rId5"/>
    <p:sldId id="260" r:id="rId6"/>
    <p:sldId id="258" r:id="rId7"/>
    <p:sldId id="259" r:id="rId8"/>
    <p:sldId id="261" r:id="rId9"/>
    <p:sldId id="262" r:id="rId10"/>
    <p:sldId id="263" r:id="rId11"/>
    <p:sldId id="267" r:id="rId12"/>
    <p:sldId id="265" r:id="rId13"/>
    <p:sldId id="264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817D90-6F73-497F-BB4D-384E935D4709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9BD0A-BB62-4E37-9C8B-BE2943C35FF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9BD0A-BB62-4E37-9C8B-BE2943C35FF2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B24E-A875-49FD-847E-AD1DB47A14D4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8966-E36E-4B84-9081-1C1FB9945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B24E-A875-49FD-847E-AD1DB47A14D4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8966-E36E-4B84-9081-1C1FB9945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B24E-A875-49FD-847E-AD1DB47A14D4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8966-E36E-4B84-9081-1C1FB9945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B24E-A875-49FD-847E-AD1DB47A14D4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8966-E36E-4B84-9081-1C1FB9945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B24E-A875-49FD-847E-AD1DB47A14D4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8966-E36E-4B84-9081-1C1FB9945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B24E-A875-49FD-847E-AD1DB47A14D4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8966-E36E-4B84-9081-1C1FB9945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B24E-A875-49FD-847E-AD1DB47A14D4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8966-E36E-4B84-9081-1C1FB9945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B24E-A875-49FD-847E-AD1DB47A14D4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8966-E36E-4B84-9081-1C1FB9945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B24E-A875-49FD-847E-AD1DB47A14D4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8966-E36E-4B84-9081-1C1FB9945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B24E-A875-49FD-847E-AD1DB47A14D4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8966-E36E-4B84-9081-1C1FB9945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B24E-A875-49FD-847E-AD1DB47A14D4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8966-E36E-4B84-9081-1C1FB9945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8B24E-A875-49FD-847E-AD1DB47A14D4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38966-E36E-4B84-9081-1C1FB99450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:\мои награды\новое\другие\0b6c1bcfc1e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71600" y="2344812"/>
            <a:ext cx="70567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Игра </a:t>
            </a: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— </a:t>
            </a: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викторина </a:t>
            </a:r>
            <a:endParaRPr lang="ru-RU" sz="4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 технологии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:\мои награды\новое\другие\raznoe0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5538"/>
            <a:ext cx="9144000" cy="689353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18864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Отгадай ребус  и назови слово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15816" y="4941168"/>
            <a:ext cx="3240360" cy="101566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Линейка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074" name="Picture 2" descr="K:\уроки шд\технология\4187_html_43228697.gif"/>
          <p:cNvPicPr>
            <a:picLocks noChangeAspect="1" noChangeArrowheads="1"/>
          </p:cNvPicPr>
          <p:nvPr/>
        </p:nvPicPr>
        <p:blipFill>
          <a:blip r:embed="rId3" cstate="print"/>
          <a:srcRect r="12978" b="26190"/>
          <a:stretch>
            <a:fillRect/>
          </a:stretch>
        </p:blipFill>
        <p:spPr bwMode="auto">
          <a:xfrm>
            <a:off x="1547664" y="1268760"/>
            <a:ext cx="5904656" cy="259228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:\мои награды\новое\другие\raznoe0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5538"/>
            <a:ext cx="9144000" cy="689353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Викторина  5.  «Верите ли Вы, что…»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548680"/>
            <a:ext cx="7992888" cy="60016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sz="2400" dirty="0" smtClean="0">
                <a:solidFill>
                  <a:srgbClr val="002060"/>
                </a:solidFill>
              </a:rPr>
              <a:t>Существуют швейные  машины не только с ручным приводом, но и с ручным тормозом?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 smtClean="0">
                <a:solidFill>
                  <a:srgbClr val="002060"/>
                </a:solidFill>
              </a:rPr>
              <a:t>Невидимые грани изделия на рисунке должны быть изображены жирной линией. 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 smtClean="0">
                <a:solidFill>
                  <a:srgbClr val="002060"/>
                </a:solidFill>
              </a:rPr>
              <a:t>В первых моделях швейной машины использовались иглы кактуса, которые специально привозились из Африки?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 smtClean="0">
                <a:solidFill>
                  <a:srgbClr val="002060"/>
                </a:solidFill>
              </a:rPr>
              <a:t>Бутерброд- это распространенный вид закусок.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 smtClean="0">
                <a:solidFill>
                  <a:srgbClr val="002060"/>
                </a:solidFill>
              </a:rPr>
              <a:t>Канапе – одновременно и вид бутерброда и род мебели.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 smtClean="0">
                <a:solidFill>
                  <a:srgbClr val="002060"/>
                </a:solidFill>
              </a:rPr>
              <a:t>Одна из основных деталей швейной машины имеет название детали одежды?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 smtClean="0">
                <a:solidFill>
                  <a:srgbClr val="002060"/>
                </a:solidFill>
              </a:rPr>
              <a:t>Существуют машины, которые шьют без ниток.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 smtClean="0">
                <a:solidFill>
                  <a:srgbClr val="002060"/>
                </a:solidFill>
              </a:rPr>
              <a:t>Есть машины, управляемые не одной, а двумя ножными педалями? 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 smtClean="0">
                <a:solidFill>
                  <a:srgbClr val="002060"/>
                </a:solidFill>
              </a:rPr>
              <a:t>С помощью швейных машин можно пришивать даже пуговицы и крючки? 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:\мои награды\новое\другие\raznoe0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5538"/>
            <a:ext cx="9144000" cy="689353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Викторина 6.  «Анаграммы».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620688"/>
            <a:ext cx="68407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dirty="0" smtClean="0"/>
              <a:t>ИЕЕЛДЗИ </a:t>
            </a:r>
          </a:p>
          <a:p>
            <a:pPr lvl="0"/>
            <a:r>
              <a:rPr lang="ru-RU" sz="2800" dirty="0" smtClean="0"/>
              <a:t>                  ОНБЛША </a:t>
            </a:r>
          </a:p>
          <a:p>
            <a:pPr lvl="0"/>
            <a:r>
              <a:rPr lang="ru-RU" sz="2800" dirty="0" smtClean="0"/>
              <a:t>                                            ИЛГА </a:t>
            </a:r>
          </a:p>
          <a:p>
            <a:pPr lvl="0"/>
            <a:r>
              <a:rPr lang="ru-RU" sz="2800" dirty="0" smtClean="0"/>
              <a:t>                                                          ПЕРСНАТОК </a:t>
            </a:r>
          </a:p>
          <a:p>
            <a:pPr lvl="0"/>
            <a:r>
              <a:rPr lang="ru-RU" sz="2800" dirty="0" smtClean="0"/>
              <a:t>ЦЫНИНОЖ </a:t>
            </a:r>
          </a:p>
          <a:p>
            <a:pPr lvl="0"/>
            <a:r>
              <a:rPr lang="ru-RU" sz="2800" dirty="0" smtClean="0"/>
              <a:t>                     НОЛОКВО </a:t>
            </a:r>
          </a:p>
          <a:p>
            <a:pPr lvl="0"/>
            <a:r>
              <a:rPr lang="ru-RU" sz="2800" dirty="0" smtClean="0"/>
              <a:t>                                           УФНРТИРУА </a:t>
            </a:r>
          </a:p>
          <a:p>
            <a:pPr lvl="0"/>
            <a:r>
              <a:rPr lang="ru-RU" sz="2800" dirty="0" smtClean="0"/>
              <a:t>                                                                ЫВАТКЧА </a:t>
            </a:r>
          </a:p>
          <a:p>
            <a:pPr lvl="0"/>
            <a:r>
              <a:rPr lang="ru-RU" sz="2800" dirty="0" smtClean="0"/>
              <a:t> КСАЛКДА </a:t>
            </a:r>
          </a:p>
          <a:p>
            <a:pPr lvl="0"/>
            <a:r>
              <a:rPr lang="ru-RU" sz="2800" dirty="0" smtClean="0"/>
              <a:t>                        ДНОКРЕИТ </a:t>
            </a:r>
          </a:p>
          <a:p>
            <a:pPr lvl="0"/>
            <a:r>
              <a:rPr lang="ru-RU" sz="2800" dirty="0" smtClean="0"/>
              <a:t>                                                     ЕДОМРЕЬЛ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:\мои награды\новое\другие\raznoe0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5538"/>
            <a:ext cx="9144000" cy="689353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446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Викторина  7.  «ПРОДОЛЖИТЕ ПОСЛОВИЦУ»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79712" y="764704"/>
            <a:ext cx="5256584" cy="526297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2060"/>
                </a:solidFill>
              </a:rPr>
              <a:t>“Берегите платье </a:t>
            </a:r>
            <a:r>
              <a:rPr lang="ru-RU" sz="2800" dirty="0" err="1" smtClean="0">
                <a:solidFill>
                  <a:srgbClr val="002060"/>
                </a:solidFill>
              </a:rPr>
              <a:t>снову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……..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</a:rPr>
              <a:t>“Встречают по одежке………..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</a:rPr>
              <a:t>“Без труда …….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</a:rPr>
              <a:t>“Делу время,……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</a:rPr>
              <a:t>“Сколько волка не корми,……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</a:rPr>
              <a:t>“Шила милому кисет…. 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</a:rPr>
              <a:t>“Хорошая хозяйка и из петуха….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</a:rPr>
              <a:t>“Любишь кататься……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</a:rPr>
              <a:t>“Что посеешь…..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</a:rPr>
              <a:t>Сделал дело-….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</a:rPr>
              <a:t>Глаза страшатся ,а….</a:t>
            </a:r>
          </a:p>
          <a:p>
            <a:pPr lvl="0"/>
            <a:r>
              <a:rPr lang="ru-RU" sz="2800" dirty="0" smtClean="0">
                <a:solidFill>
                  <a:srgbClr val="002060"/>
                </a:solidFill>
              </a:rPr>
              <a:t>Семь раз отмерь-….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:\мои награды\новое\другие\0b6c1bcfc1e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611560" y="719182"/>
            <a:ext cx="741682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Дорогие девочки!</a:t>
            </a:r>
          </a:p>
          <a:p>
            <a:r>
              <a:rPr lang="ru-RU" sz="2800" dirty="0" smtClean="0"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Вот и закончился учебный год. </a:t>
            </a:r>
          </a:p>
          <a:p>
            <a:r>
              <a:rPr lang="ru-RU" sz="2800" dirty="0" smtClean="0"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Мы очень надеемся, что, несмотря на непредвиденные сложности, вы приобрели необходимые знания, чтобы плодотворно поработать в следующем учебном году.</a:t>
            </a:r>
          </a:p>
          <a:p>
            <a:r>
              <a:rPr lang="ru-RU" sz="2800" dirty="0" smtClean="0"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Желаем вам хорошо отдохнуть, набраться сил, провести время с пользой!</a:t>
            </a:r>
          </a:p>
          <a:p>
            <a:r>
              <a:rPr lang="ru-RU" sz="2800" dirty="0" smtClean="0"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До встречи в сентябре!</a:t>
            </a:r>
          </a:p>
          <a:p>
            <a:pPr algn="r"/>
            <a:r>
              <a:rPr lang="ru-RU" sz="2800" dirty="0" smtClean="0"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Ваши учителя технологии</a:t>
            </a:r>
            <a:endParaRPr lang="ru-RU" sz="2800" dirty="0">
              <a:solidFill>
                <a:srgbClr val="7030A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:\мои награды\новое\другие\raznoe02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35538"/>
            <a:ext cx="9144000" cy="689353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44624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«ОРИЕНТИРОВАНИЕ В ПРОФЕССИЯХ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» </a:t>
            </a:r>
          </a:p>
          <a:p>
            <a:pPr algn="ctr"/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(установите соответствия)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3" y="1362248"/>
            <a:ext cx="2088231" cy="34778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i="1" u="sng" dirty="0" smtClean="0"/>
              <a:t>Профессии:</a:t>
            </a:r>
            <a:endParaRPr lang="ru-RU" sz="2000" dirty="0" smtClean="0"/>
          </a:p>
          <a:p>
            <a:r>
              <a:rPr lang="ru-RU" sz="2000" dirty="0" smtClean="0"/>
              <a:t>1. Технолог. </a:t>
            </a:r>
          </a:p>
          <a:p>
            <a:r>
              <a:rPr lang="ru-RU" sz="2000" dirty="0" smtClean="0"/>
              <a:t>2. Швея. </a:t>
            </a:r>
          </a:p>
          <a:p>
            <a:r>
              <a:rPr lang="ru-RU" sz="2000" dirty="0" smtClean="0"/>
              <a:t>3. Дизайнер. </a:t>
            </a:r>
          </a:p>
          <a:p>
            <a:r>
              <a:rPr lang="ru-RU" sz="2000" dirty="0" smtClean="0"/>
              <a:t>4. Модельер. </a:t>
            </a:r>
          </a:p>
          <a:p>
            <a:r>
              <a:rPr lang="ru-RU" sz="2000" dirty="0" smtClean="0"/>
              <a:t>5. Вязальщица. </a:t>
            </a:r>
          </a:p>
          <a:p>
            <a:r>
              <a:rPr lang="ru-RU" sz="2000" dirty="0" smtClean="0"/>
              <a:t>6. Прядильщица. </a:t>
            </a:r>
          </a:p>
          <a:p>
            <a:r>
              <a:rPr lang="ru-RU" sz="2000" dirty="0" smtClean="0"/>
              <a:t>7. Рекламист. </a:t>
            </a:r>
          </a:p>
          <a:p>
            <a:r>
              <a:rPr lang="ru-RU" sz="2000" dirty="0" smtClean="0"/>
              <a:t>8. Сновальщица. </a:t>
            </a:r>
          </a:p>
          <a:p>
            <a:r>
              <a:rPr lang="ru-RU" sz="2000" dirty="0" smtClean="0"/>
              <a:t>9. Кулинар. </a:t>
            </a:r>
          </a:p>
          <a:p>
            <a:r>
              <a:rPr lang="ru-RU" sz="2000" dirty="0" smtClean="0"/>
              <a:t>10. Кондитер.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11760" y="955783"/>
            <a:ext cx="6732240" cy="5940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i="1" u="sng" dirty="0" smtClean="0"/>
              <a:t>Описание:</a:t>
            </a:r>
            <a:endParaRPr lang="ru-RU" sz="2000" dirty="0" smtClean="0"/>
          </a:p>
          <a:p>
            <a:r>
              <a:rPr lang="ru-RU" sz="2000" dirty="0" smtClean="0"/>
              <a:t>А - Изготавливает различные изделия из ткани. </a:t>
            </a:r>
          </a:p>
          <a:p>
            <a:r>
              <a:rPr lang="ru-RU" sz="2000" dirty="0" smtClean="0"/>
              <a:t>Б - Она владеет технологическим процессом по производству непрерывной, тонкой, определенной линейной плотности и прочности нити.</a:t>
            </a:r>
          </a:p>
          <a:p>
            <a:r>
              <a:rPr lang="ru-RU" sz="2000" dirty="0" smtClean="0"/>
              <a:t>В - Она осуществляет подготовку основы для процесса изготовления ткани.</a:t>
            </a:r>
          </a:p>
          <a:p>
            <a:r>
              <a:rPr lang="ru-RU" sz="2000" dirty="0" smtClean="0"/>
              <a:t>Г - Он знает содержание рецептов приготовления пищи.</a:t>
            </a:r>
          </a:p>
          <a:p>
            <a:r>
              <a:rPr lang="ru-RU" sz="2000" dirty="0" smtClean="0"/>
              <a:t>Д - Он умеет приготовить пищу.</a:t>
            </a:r>
          </a:p>
          <a:p>
            <a:r>
              <a:rPr lang="ru-RU" sz="2000" dirty="0" smtClean="0"/>
              <a:t>Е - Из отдельных деталей она изготовляет различные изделия из ткани.</a:t>
            </a:r>
          </a:p>
          <a:p>
            <a:r>
              <a:rPr lang="ru-RU" sz="2000" dirty="0" smtClean="0"/>
              <a:t>Ж - Готовит сладкие изделия из муки и других дополнительных продуктов.</a:t>
            </a:r>
          </a:p>
          <a:p>
            <a:r>
              <a:rPr lang="ru-RU" sz="2000" dirty="0" smtClean="0"/>
              <a:t>З - Он с учетом размеров и расположения квартиры создает и оформляет интерьер помещений.</a:t>
            </a:r>
          </a:p>
          <a:p>
            <a:r>
              <a:rPr lang="ru-RU" sz="2000" dirty="0" smtClean="0"/>
              <a:t>И - Специалист по созданию новых изделий из разных материалов.</a:t>
            </a:r>
          </a:p>
          <a:p>
            <a:r>
              <a:rPr lang="ru-RU" sz="2000" dirty="0" smtClean="0"/>
              <a:t>К - Он доходчиво, интересно и красиво представляет товар и услуги.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:\мои награды\новое\другие\0b6c1bcfc1e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040146" y="1211301"/>
            <a:ext cx="428546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kern="1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Ребусы</a:t>
            </a:r>
            <a:endParaRPr lang="ru-RU" sz="6600" b="1" kern="1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34605" y="2348819"/>
            <a:ext cx="489654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Пословицы недаром молвятся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Без них прожить никак нельзя.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Они великие помощницы, 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и в жизни верные друзья.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Порой они нас наставляют,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Советы мудрые дают,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Порой чему – то </a:t>
            </a:r>
            <a:r>
              <a:rPr lang="ru-RU" sz="2800" dirty="0" smtClean="0">
                <a:solidFill>
                  <a:srgbClr val="FF0000"/>
                </a:solidFill>
              </a:rPr>
              <a:t>и научат</a:t>
            </a:r>
            <a:r>
              <a:rPr lang="ru-RU" sz="2800" dirty="0" smtClean="0">
                <a:solidFill>
                  <a:srgbClr val="FF0000"/>
                </a:solidFill>
              </a:rPr>
              <a:t>, 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И от беды </a:t>
            </a:r>
            <a:r>
              <a:rPr lang="ru-RU" sz="2800" smtClean="0">
                <a:solidFill>
                  <a:srgbClr val="FF0000"/>
                </a:solidFill>
              </a:rPr>
              <a:t>нас </a:t>
            </a:r>
            <a:r>
              <a:rPr lang="ru-RU" sz="2800" smtClean="0">
                <a:solidFill>
                  <a:srgbClr val="FF0000"/>
                </a:solidFill>
              </a:rPr>
              <a:t>сберегут</a:t>
            </a:r>
            <a:r>
              <a:rPr lang="ru-RU" sz="2800" dirty="0" smtClean="0">
                <a:solidFill>
                  <a:srgbClr val="FF0000"/>
                </a:solidFill>
              </a:rPr>
              <a:t>.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89362E-6 L -2.77778E-7 -0.2726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0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0"/>
                            </p:stCondLst>
                            <p:childTnLst>
                              <p:par>
                                <p:cTn id="5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:\мои награды\новое\другие\raznoe0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5538"/>
            <a:ext cx="9144000" cy="689353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18864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Отгадай ребус  и назови пословицу о труде.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grayscl/>
            <a:biLevel thresh="50000"/>
          </a:blip>
          <a:srcRect l="1425" t="2724" r="1051" b="1070"/>
          <a:stretch>
            <a:fillRect/>
          </a:stretch>
        </p:blipFill>
        <p:spPr bwMode="auto">
          <a:xfrm>
            <a:off x="539427" y="666062"/>
            <a:ext cx="8065021" cy="593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:\мои награды\новое\другие\raznoe0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5538"/>
            <a:ext cx="9144000" cy="689353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18864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Отгадай ребус  и назови пословицу о труде.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Picture 10" descr="0_19f98_adbd5154_L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340768"/>
            <a:ext cx="1368152" cy="1172870"/>
          </a:xfrm>
          <a:prstGeom prst="rect">
            <a:avLst/>
          </a:prstGeom>
          <a:noFill/>
        </p:spPr>
      </p:pic>
      <p:pic>
        <p:nvPicPr>
          <p:cNvPr id="8" name="Picture 9" descr="0_19f0e_55fa9b57_L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1196752"/>
            <a:ext cx="1295723" cy="1295723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0" y="270892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Делу время, а потехе час.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:\мои награды\новое\другие\raznoe0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5538"/>
            <a:ext cx="9144000" cy="689353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18864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Отгадай ребус  и назови пословицу о труде.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grayscl/>
            <a:biLevel thresh="50000"/>
          </a:blip>
          <a:srcRect/>
          <a:stretch>
            <a:fillRect/>
          </a:stretch>
        </p:blipFill>
        <p:spPr bwMode="auto">
          <a:xfrm>
            <a:off x="467420" y="704655"/>
            <a:ext cx="8137028" cy="5964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:\мои награды\новое\другие\raznoe0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5538"/>
            <a:ext cx="9144000" cy="689353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18864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Отгадай ребус  и назови пословицу о труде.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2003356"/>
            <a:ext cx="8208912" cy="156966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Труд – дело чести; будь всегда на первом месте.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Picture 5" descr="30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3432245"/>
            <a:ext cx="1368152" cy="1796955"/>
          </a:xfrm>
          <a:prstGeom prst="rect">
            <a:avLst/>
          </a:prstGeom>
          <a:noFill/>
        </p:spPr>
      </p:pic>
      <p:pic>
        <p:nvPicPr>
          <p:cNvPr id="8" name="Picture 8" descr="7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764704"/>
            <a:ext cx="1296144" cy="1420041"/>
          </a:xfrm>
          <a:prstGeom prst="rect">
            <a:avLst/>
          </a:prstGeom>
          <a:noFill/>
        </p:spPr>
      </p:pic>
      <p:pic>
        <p:nvPicPr>
          <p:cNvPr id="9" name="Picture 6" descr="35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9034" y="692696"/>
            <a:ext cx="1506540" cy="1440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:\мои награды\новое\другие\raznoe0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5538"/>
            <a:ext cx="9144000" cy="689353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18864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Отгадай ребус  и назови слово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91880" y="5085184"/>
            <a:ext cx="2160240" cy="101566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Узор 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 descr="K:\уроки шд\технология\узор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65040" y="836712"/>
            <a:ext cx="6835352" cy="397817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:\мои награды\новое\другие\raznoe0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5538"/>
            <a:ext cx="9144000" cy="689353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18864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Отгадай ребус  и назови слово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71800" y="5085184"/>
            <a:ext cx="3672408" cy="101566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Ножницы 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" name="Picture 2" descr="K:\уроки шд\технология\ножницы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052736"/>
            <a:ext cx="7344816" cy="301863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540</Words>
  <Application>Microsoft Office PowerPoint</Application>
  <PresentationFormat>Экран (4:3)</PresentationFormat>
  <Paragraphs>90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Arial Black</vt:lpstr>
      <vt:lpstr>Calibri</vt:lpstr>
      <vt:lpstr>Georgia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Гульшат</cp:lastModifiedBy>
  <cp:revision>26</cp:revision>
  <dcterms:created xsi:type="dcterms:W3CDTF">2015-04-02T16:08:06Z</dcterms:created>
  <dcterms:modified xsi:type="dcterms:W3CDTF">2020-05-12T16:26:04Z</dcterms:modified>
</cp:coreProperties>
</file>