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5&amp;v=EiNvZpnJ3g8&amp;feature=emb_log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tt-RU" dirty="0">
                <a:latin typeface="+mn-lt"/>
              </a:rPr>
              <a:t>Повторение разделов </a:t>
            </a:r>
            <a:r>
              <a:rPr lang="tt-RU" dirty="0" smtClean="0">
                <a:latin typeface="+mn-lt"/>
              </a:rPr>
              <a:t>“В </a:t>
            </a:r>
            <a:r>
              <a:rPr lang="tt-RU" dirty="0">
                <a:latin typeface="+mn-lt"/>
              </a:rPr>
              <a:t>школе”, “Домашние животные и птицы”, </a:t>
            </a:r>
            <a:r>
              <a:rPr lang="tt-RU" dirty="0" smtClean="0">
                <a:latin typeface="+mn-lt"/>
              </a:rPr>
              <a:t/>
            </a:r>
            <a:br>
              <a:rPr lang="tt-RU" dirty="0" smtClean="0">
                <a:latin typeface="+mn-lt"/>
              </a:rPr>
            </a:br>
            <a:r>
              <a:rPr lang="tt-RU" dirty="0" smtClean="0">
                <a:latin typeface="+mn-lt"/>
              </a:rPr>
              <a:t>“</a:t>
            </a:r>
            <a:r>
              <a:rPr lang="tt-RU" dirty="0">
                <a:latin typeface="+mn-lt"/>
              </a:rPr>
              <a:t>В саду”.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50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tt-RU" sz="3200" dirty="0" smtClean="0"/>
              <a:t>Укучы нишли? Җөмләләр төзеп яз. (</a:t>
            </a:r>
            <a:r>
              <a:rPr lang="ru-RU" sz="3200" dirty="0" smtClean="0"/>
              <a:t>Что делает ученик? Составь и запиши предложения.)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18056" r="12097" b="10715"/>
          <a:stretch/>
        </p:blipFill>
        <p:spPr bwMode="auto">
          <a:xfrm>
            <a:off x="370206" y="1632238"/>
            <a:ext cx="7068457" cy="52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47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53536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Үзеңне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тикшер</a:t>
            </a:r>
            <a:r>
              <a:rPr lang="ru-RU" sz="4000" b="1" dirty="0" smtClean="0"/>
              <a:t> (проверь себя):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t-RU" dirty="0"/>
              <a:t>	</a:t>
            </a:r>
            <a:r>
              <a:rPr lang="tt-RU" dirty="0" smtClean="0"/>
              <a:t>Укучы яза. Укучы җырлый. Укучы рәсем ясый. Укучы укый.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33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tt-RU" sz="4000" dirty="0" smtClean="0"/>
              <a:t>Посмотри видеоматериал, перейдя по ссылке:</a:t>
            </a:r>
            <a:br>
              <a:rPr lang="tt-RU" sz="4000" dirty="0" smtClean="0"/>
            </a:br>
            <a:r>
              <a:rPr lang="tt-RU" sz="3200" dirty="0"/>
              <a:t/>
            </a:r>
            <a:br>
              <a:rPr lang="tt-RU" sz="3200" dirty="0"/>
            </a:b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www.youtube.com/watch?time_continue=15&amp;v=EiNvZpnJ3g8&amp;feature=emb_logo</a:t>
            </a:r>
            <a:r>
              <a:rPr lang="tt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700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tt-RU" b="1" dirty="0" smtClean="0"/>
              <a:t>Сорауларга җавап яз (запиши ответы на вопросы):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видеода</a:t>
            </a:r>
            <a:r>
              <a:rPr lang="ru-RU" dirty="0" smtClean="0"/>
              <a:t> </a:t>
            </a:r>
            <a:r>
              <a:rPr lang="ru-RU" dirty="0" err="1" smtClean="0"/>
              <a:t>нинди</a:t>
            </a:r>
            <a:r>
              <a:rPr lang="ru-RU" dirty="0" smtClean="0"/>
              <a:t> </a:t>
            </a:r>
            <a:r>
              <a:rPr lang="ru-RU" dirty="0" err="1" smtClean="0"/>
              <a:t>йорт</a:t>
            </a:r>
            <a:r>
              <a:rPr lang="ru-RU" dirty="0" smtClean="0"/>
              <a:t> </a:t>
            </a:r>
            <a:r>
              <a:rPr lang="ru-RU" dirty="0" err="1" smtClean="0"/>
              <a:t>хайваннарын</a:t>
            </a:r>
            <a:r>
              <a:rPr lang="ru-RU" dirty="0" smtClean="0"/>
              <a:t> </a:t>
            </a:r>
            <a:r>
              <a:rPr lang="ru-RU" dirty="0" err="1" smtClean="0"/>
              <a:t>күрдең</a:t>
            </a:r>
            <a:r>
              <a:rPr lang="ru-RU" dirty="0" smtClean="0"/>
              <a:t>? (Каких домашних животных ты увидел на видео?)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357301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 smtClean="0"/>
              <a:t>Мәсәлән</a:t>
            </a:r>
            <a:r>
              <a:rPr lang="ru-RU" b="1" dirty="0"/>
              <a:t> </a:t>
            </a:r>
            <a:r>
              <a:rPr lang="ru-RU" b="1" dirty="0" smtClean="0"/>
              <a:t>(например): </a:t>
            </a:r>
            <a:r>
              <a:rPr lang="ru-RU" dirty="0" smtClean="0"/>
              <a:t>Мин </a:t>
            </a:r>
            <a:r>
              <a:rPr lang="ru-RU" dirty="0" err="1" smtClean="0"/>
              <a:t>видеода</a:t>
            </a:r>
            <a:r>
              <a:rPr lang="ru-RU" dirty="0" smtClean="0"/>
              <a:t> </a:t>
            </a:r>
            <a:r>
              <a:rPr lang="ru-RU" dirty="0" err="1" smtClean="0"/>
              <a:t>атны</a:t>
            </a:r>
            <a:r>
              <a:rPr lang="ru-RU" dirty="0" smtClean="0"/>
              <a:t>, </a:t>
            </a:r>
            <a:r>
              <a:rPr lang="ru-RU" dirty="0" err="1" smtClean="0"/>
              <a:t>кәҗәне</a:t>
            </a:r>
            <a:r>
              <a:rPr lang="ru-RU" dirty="0" smtClean="0"/>
              <a:t>, </a:t>
            </a:r>
            <a:r>
              <a:rPr lang="ru-RU" dirty="0" err="1" smtClean="0"/>
              <a:t>песине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этне</a:t>
            </a:r>
            <a:r>
              <a:rPr lang="ru-RU" dirty="0" smtClean="0"/>
              <a:t> </a:t>
            </a:r>
            <a:r>
              <a:rPr lang="ru-RU" dirty="0" err="1" smtClean="0"/>
              <a:t>күрдем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4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видеода</a:t>
            </a:r>
            <a:r>
              <a:rPr lang="ru-RU" dirty="0"/>
              <a:t> </a:t>
            </a:r>
            <a:r>
              <a:rPr lang="ru-RU" dirty="0" err="1"/>
              <a:t>нинди</a:t>
            </a:r>
            <a:r>
              <a:rPr lang="ru-RU" dirty="0"/>
              <a:t> </a:t>
            </a:r>
            <a:r>
              <a:rPr lang="ru-RU" dirty="0" err="1"/>
              <a:t>йорт</a:t>
            </a:r>
            <a:r>
              <a:rPr lang="ru-RU" dirty="0"/>
              <a:t> </a:t>
            </a:r>
            <a:r>
              <a:rPr lang="ru-RU" dirty="0" err="1" smtClean="0"/>
              <a:t>кошларын</a:t>
            </a:r>
            <a:r>
              <a:rPr lang="ru-RU" dirty="0" smtClean="0"/>
              <a:t> </a:t>
            </a:r>
            <a:r>
              <a:rPr lang="ru-RU" dirty="0" err="1" smtClean="0"/>
              <a:t>күрдең</a:t>
            </a:r>
            <a:r>
              <a:rPr lang="ru-RU" dirty="0"/>
              <a:t>? (Каких домашних </a:t>
            </a:r>
            <a:r>
              <a:rPr lang="ru-RU" dirty="0" smtClean="0"/>
              <a:t>птиц </a:t>
            </a:r>
            <a:r>
              <a:rPr lang="ru-RU" dirty="0"/>
              <a:t>ты увидел на видео?)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357301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 smtClean="0"/>
              <a:t>Мәсәлән</a:t>
            </a:r>
            <a:r>
              <a:rPr lang="ru-RU" b="1" dirty="0"/>
              <a:t> </a:t>
            </a:r>
            <a:r>
              <a:rPr lang="ru-RU" b="1" dirty="0" smtClean="0"/>
              <a:t>(например): </a:t>
            </a:r>
            <a:r>
              <a:rPr lang="ru-RU" dirty="0" smtClean="0"/>
              <a:t>Мин </a:t>
            </a:r>
            <a:r>
              <a:rPr lang="ru-RU" dirty="0" err="1" smtClean="0"/>
              <a:t>видеода</a:t>
            </a:r>
            <a:r>
              <a:rPr lang="ru-RU" dirty="0" smtClean="0"/>
              <a:t> казны, </a:t>
            </a:r>
            <a:r>
              <a:rPr lang="ru-RU" dirty="0" err="1" smtClean="0"/>
              <a:t>әтәчнене</a:t>
            </a:r>
            <a:r>
              <a:rPr lang="ru-RU" dirty="0" smtClean="0"/>
              <a:t>, </a:t>
            </a:r>
            <a:r>
              <a:rPr lang="ru-RU" dirty="0" err="1" smtClean="0"/>
              <a:t>тавыкны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үрд</a:t>
            </a:r>
            <a:r>
              <a:rPr lang="tt-RU" dirty="0" smtClean="0"/>
              <a:t>әк</a:t>
            </a:r>
            <a:r>
              <a:rPr lang="ru-RU" dirty="0" smtClean="0"/>
              <a:t>не </a:t>
            </a:r>
            <a:r>
              <a:rPr lang="ru-RU" dirty="0" err="1" smtClean="0"/>
              <a:t>күрдем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96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Подбери надписи к рисункам (устно).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t="18254" r="12431" b="10119"/>
          <a:stretch/>
        </p:blipFill>
        <p:spPr bwMode="auto">
          <a:xfrm>
            <a:off x="467544" y="1602319"/>
            <a:ext cx="6981372" cy="52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4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b="1" dirty="0" err="1" smtClean="0"/>
              <a:t>Исеңдә</a:t>
            </a:r>
            <a:r>
              <a:rPr lang="ru-RU" b="1" dirty="0" smtClean="0"/>
              <a:t> </a:t>
            </a:r>
            <a:r>
              <a:rPr lang="ru-RU" b="1" dirty="0" err="1" smtClean="0"/>
              <a:t>калдыр</a:t>
            </a:r>
            <a:r>
              <a:rPr lang="ru-RU" b="1" dirty="0" smtClean="0"/>
              <a:t>! Запомни!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83691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tt-RU" dirty="0" smtClean="0"/>
              <a:t>бәрәнге - картофель</a:t>
            </a:r>
          </a:p>
          <a:p>
            <a:pPr marL="0" indent="0">
              <a:buNone/>
            </a:pPr>
            <a:r>
              <a:rPr lang="tt-RU" dirty="0" smtClean="0"/>
              <a:t>кабак – тыква</a:t>
            </a:r>
          </a:p>
          <a:p>
            <a:pPr marL="0" indent="0">
              <a:buNone/>
            </a:pPr>
            <a:r>
              <a:rPr lang="ru-RU" dirty="0" err="1" smtClean="0"/>
              <a:t>кыяр</a:t>
            </a:r>
            <a:r>
              <a:rPr lang="ru-RU" dirty="0" smtClean="0"/>
              <a:t> – огурец</a:t>
            </a:r>
          </a:p>
          <a:p>
            <a:pPr marL="0" indent="0">
              <a:buNone/>
            </a:pPr>
            <a:r>
              <a:rPr lang="ru-RU" dirty="0" smtClean="0"/>
              <a:t>к</a:t>
            </a:r>
            <a:r>
              <a:rPr lang="tt-RU" dirty="0" smtClean="0"/>
              <a:t>әбестә – капуста</a:t>
            </a:r>
          </a:p>
          <a:p>
            <a:pPr marL="0" indent="0">
              <a:buNone/>
            </a:pPr>
            <a:r>
              <a:rPr lang="tt-RU" dirty="0" smtClean="0"/>
              <a:t>суган – лук</a:t>
            </a:r>
          </a:p>
          <a:p>
            <a:pPr marL="0" indent="0">
              <a:buNone/>
            </a:pPr>
            <a:r>
              <a:rPr lang="tt-RU" dirty="0" smtClean="0"/>
              <a:t>помидор – помидор</a:t>
            </a:r>
          </a:p>
          <a:p>
            <a:pPr marL="0" indent="0">
              <a:buNone/>
            </a:pPr>
            <a:r>
              <a:rPr lang="tt-RU" dirty="0" smtClean="0"/>
              <a:t>шалкан – ред</a:t>
            </a:r>
            <a:r>
              <a:rPr lang="ru-RU" dirty="0" err="1" smtClean="0"/>
              <a:t>ька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tt-RU" dirty="0" smtClean="0"/>
              <a:t>кишер – морковь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4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tt-RU" b="1" dirty="0" smtClean="0"/>
              <a:t>Сорауга </a:t>
            </a:r>
            <a:r>
              <a:rPr lang="tt-RU" b="1" dirty="0"/>
              <a:t>җавап яз (</a:t>
            </a:r>
            <a:r>
              <a:rPr lang="tt-RU" b="1"/>
              <a:t>запиши </a:t>
            </a:r>
            <a:r>
              <a:rPr lang="tt-RU" b="1" smtClean="0"/>
              <a:t>ответ </a:t>
            </a:r>
            <a:r>
              <a:rPr lang="tt-RU" b="1" dirty="0"/>
              <a:t>на вопросы):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4221088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b="1" dirty="0" smtClean="0"/>
              <a:t>Мәсәлән (например): </a:t>
            </a:r>
            <a:r>
              <a:rPr lang="tt-RU" dirty="0" smtClean="0"/>
              <a:t>Минем бакчамда бәрәнге, суган һәм кыяр усә.</a:t>
            </a: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2708920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945341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/>
              <a:t>яшелчәләр - овощи</a:t>
            </a:r>
            <a:endParaRPr lang="ru-RU" sz="4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1752601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Синең бакчаңда нинди яшелчәләр үсә? (Какие овощи растут в твоём огороде?)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1515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 Повторение разделов “В школе”, “Домашние животные и птицы”,  “В саду”. </vt:lpstr>
      <vt:lpstr>Укучы нишли? Җөмләләр төзеп яз. (Что делает ученик? Составь и запиши предложения.)</vt:lpstr>
      <vt:lpstr>Үзеңне тикшер (проверь себя):</vt:lpstr>
      <vt:lpstr>Посмотри видеоматериал, перейдя по ссылке:  https://www.youtube.com/watch?time_continue=15&amp;v=EiNvZpnJ3g8&amp;feature=emb_logo </vt:lpstr>
      <vt:lpstr>Сорауларга җавап яз (запиши ответы на вопросы):</vt:lpstr>
      <vt:lpstr>Презентация PowerPoint</vt:lpstr>
      <vt:lpstr>Подбери надписи к рисункам (устно).</vt:lpstr>
      <vt:lpstr>Исеңдә калдыр! Запомни! </vt:lpstr>
      <vt:lpstr>Сорауга җавап яз (запиши ответ на вопросы):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Повторение разделов “В школе”, “Домашние животные и птицы”,  “В саду”. </dc:title>
  <dc:creator>Минзиля</dc:creator>
  <cp:lastModifiedBy>Минзиля</cp:lastModifiedBy>
  <cp:revision>22</cp:revision>
  <dcterms:created xsi:type="dcterms:W3CDTF">2020-05-12T13:34:20Z</dcterms:created>
  <dcterms:modified xsi:type="dcterms:W3CDTF">2020-05-12T14:32:49Z</dcterms:modified>
</cp:coreProperties>
</file>