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864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</a:t>
            </a:r>
            <a:endParaRPr lang="ru-RU" sz="80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705" cy="197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319" y="4500570"/>
            <a:ext cx="3198681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Надо успеть за короткое время, пока не пересохла почва, посеять семена хлебных и овощных растений, высадить картофель.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929058" cy="309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Администратор\Desktop\IMG_8634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30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конце весны, в теплые майские дни, высаживают рассаду огурцов, помидоров, капусты.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Администратор\Desktop\visadka-rassadi-ogurtsov-i-uc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14811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Администратор\Desktop\kapu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Администратор\Desktop\P1260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07419"/>
            <a:ext cx="4270376" cy="320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7528" y="35718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Администратор\Desktop\29042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pobelka yablo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1" y="2071678"/>
            <a:ext cx="5238760" cy="392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-2857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Весной в садах проводят посадку плодовых деревьев и кустарников.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Администратор\Desktop\PosadkaPlodovy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9527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дминистратор\Desktop\sa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980511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Администратор\Desktop\0a5289501b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2071678"/>
            <a:ext cx="3071834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-21433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 улицах городов, поселков и сел подрезают деревья и высаживают новые растения. В парках и скверах высаживают декоративные цветы.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323606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как трудились наши предки? Ты узнаешь об этом прочитав 94-95 </a:t>
            </a:r>
            <a:r>
              <a:rPr lang="ru-RU" dirty="0" err="1" smtClean="0"/>
              <a:t>стр</a:t>
            </a:r>
            <a:r>
              <a:rPr lang="ru-RU" dirty="0" smtClean="0"/>
              <a:t> учебника</a:t>
            </a:r>
          </a:p>
          <a:p>
            <a:r>
              <a:rPr lang="ru-RU" dirty="0"/>
              <a:t>Домашнее </a:t>
            </a:r>
            <a:r>
              <a:rPr lang="ru-RU" dirty="0" smtClean="0"/>
              <a:t>задание:</a:t>
            </a:r>
          </a:p>
          <a:p>
            <a:r>
              <a:rPr lang="ru-RU" dirty="0" smtClean="0"/>
              <a:t>Ответь на вопросы в рубрике «Проверим» на </a:t>
            </a:r>
            <a:r>
              <a:rPr lang="ru-RU" dirty="0" err="1" smtClean="0"/>
              <a:t>стр</a:t>
            </a:r>
            <a:r>
              <a:rPr lang="ru-RU" dirty="0" smtClean="0"/>
              <a:t> 97 учебника</a:t>
            </a:r>
            <a:endParaRPr lang="ru-RU" dirty="0"/>
          </a:p>
          <a:p>
            <a:r>
              <a:rPr lang="ru-RU" b="1" dirty="0"/>
              <a:t>2303001315@ </a:t>
            </a:r>
            <a:r>
              <a:rPr lang="en-US" b="1" dirty="0" err="1"/>
              <a:t>edu</a:t>
            </a:r>
            <a:r>
              <a:rPr lang="ru-RU" b="1" dirty="0"/>
              <a:t>.</a:t>
            </a:r>
            <a:r>
              <a:rPr lang="en-US" b="1" dirty="0" err="1"/>
              <a:t>tatar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 (</a:t>
            </a:r>
            <a:r>
              <a:rPr lang="en-US" b="1" dirty="0"/>
              <a:t>C</a:t>
            </a:r>
            <a:r>
              <a:rPr lang="ru-RU" b="1" dirty="0" err="1"/>
              <a:t>абирова</a:t>
            </a:r>
            <a:r>
              <a:rPr lang="ru-RU" b="1" dirty="0"/>
              <a:t> З.Р)</a:t>
            </a:r>
            <a:endParaRPr lang="ru-RU" dirty="0"/>
          </a:p>
          <a:p>
            <a:r>
              <a:rPr lang="en-US" b="1" dirty="0" err="1"/>
              <a:t>gulina</a:t>
            </a:r>
            <a:r>
              <a:rPr lang="ru-RU" b="1" dirty="0"/>
              <a:t>99.</a:t>
            </a:r>
            <a:r>
              <a:rPr lang="en-US" b="1" dirty="0" err="1"/>
              <a:t>ildarovna</a:t>
            </a:r>
            <a:r>
              <a:rPr lang="ru-RU" b="1" dirty="0"/>
              <a:t>@</a:t>
            </a:r>
            <a:r>
              <a:rPr lang="en-US" b="1" dirty="0"/>
              <a:t>mail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/>
              <a:t> (Нуриева Г.И)</a:t>
            </a:r>
            <a:endParaRPr lang="ru-RU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152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Пользователь</cp:lastModifiedBy>
  <cp:revision>16</cp:revision>
  <dcterms:created xsi:type="dcterms:W3CDTF">2012-02-29T09:05:44Z</dcterms:created>
  <dcterms:modified xsi:type="dcterms:W3CDTF">2020-05-06T07:41:55Z</dcterms:modified>
</cp:coreProperties>
</file>