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2D9351-9801-4A2B-BA06-7E54076004BC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E717707-A444-4472-9D43-B6E4CAEC2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Sysk2KkZ9Y49V7L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Тема урока: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Лексико-грамматический </a:t>
            </a:r>
            <a:r>
              <a:rPr lang="ru-RU" dirty="0"/>
              <a:t>тест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8186766" cy="5857916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Прежде чем начать делать тест, повторите лексический и грамматический материал 10 модуля.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Скопируй ссылку в браузер </a:t>
            </a:r>
            <a:r>
              <a:rPr lang="ru-RU" altLang="ru-RU" dirty="0" smtClean="0"/>
              <a:t>и выполни </a:t>
            </a:r>
            <a:r>
              <a:rPr lang="ru-RU" altLang="ru-RU" dirty="0" smtClean="0"/>
              <a:t>тест.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https://forms.gle/Sysk2KkZ9Y49V7LCA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25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Справедливость</vt:lpstr>
      <vt:lpstr> Тема урока:  Лексико-грамматический тест </vt:lpstr>
      <vt:lpstr>Слайд 2</vt:lpstr>
      <vt:lpstr>Скопируй ссылку в браузер и выполни тест.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урока:  Лексико-грамматический тест </dc:title>
  <dc:creator>Гульнира</dc:creator>
  <cp:lastModifiedBy>Гульнира</cp:lastModifiedBy>
  <cp:revision>2</cp:revision>
  <dcterms:created xsi:type="dcterms:W3CDTF">2020-05-17T17:44:26Z</dcterms:created>
  <dcterms:modified xsi:type="dcterms:W3CDTF">2020-05-17T17:53:25Z</dcterms:modified>
</cp:coreProperties>
</file>