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78" r:id="rId3"/>
    <p:sldId id="274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804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19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9233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495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3197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798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235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68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84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374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710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18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748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71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840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32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704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8pzUBRK7gg" TargetMode="External"/><Relationship Id="rId2" Type="http://schemas.openxmlformats.org/officeDocument/2006/relationships/hyperlink" Target="https://www.youtube.com/watch?v=SCVJQ4WyW9w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youtube.com/watch?v=uINsEmVB0n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galizej@yandex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6338" y="1624575"/>
            <a:ext cx="7593248" cy="1374986"/>
          </a:xfrm>
        </p:spPr>
        <p:txBody>
          <a:bodyPr/>
          <a:lstStyle/>
          <a:p>
            <a:pPr algn="l"/>
            <a:r>
              <a:rPr lang="ru-RU" sz="2400" dirty="0" smtClean="0"/>
              <a:t>Тема</a:t>
            </a:r>
            <a:r>
              <a:rPr lang="ru-RU" sz="2400" dirty="0" smtClean="0"/>
              <a:t>. </a:t>
            </a:r>
            <a:r>
              <a:rPr lang="ru-RU" sz="2400" dirty="0"/>
              <a:t>Повторение технико-тактических действий и приемов игры в мини-футбол и футбол.  Правила игры в футбол и мини-футбол.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9918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9933" y="504967"/>
            <a:ext cx="2906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Посмотрите ролики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59809" y="1924334"/>
            <a:ext cx="94988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www.youtube.com/watch?v=SCVJQ4WyW9w</a:t>
            </a:r>
            <a:endParaRPr lang="ru-RU" sz="2800" dirty="0" smtClean="0"/>
          </a:p>
          <a:p>
            <a:pPr marL="342900" indent="-342900">
              <a:buAutoNum type="arabicPeriod"/>
            </a:pPr>
            <a:r>
              <a:rPr lang="en-US" sz="2800" dirty="0">
                <a:hlinkClick r:id="rId3"/>
              </a:rPr>
              <a:t>https://</a:t>
            </a:r>
            <a:r>
              <a:rPr lang="en-US" sz="2800" dirty="0" smtClean="0">
                <a:hlinkClick r:id="rId3"/>
              </a:rPr>
              <a:t>www.youtube.com/watch?v=T8pzUBRK7gg</a:t>
            </a:r>
            <a:endParaRPr lang="ru-RU" sz="2800" dirty="0" smtClean="0"/>
          </a:p>
          <a:p>
            <a:pPr marL="342900" indent="-342900">
              <a:buAutoNum type="arabicPeriod"/>
            </a:pPr>
            <a:r>
              <a:rPr lang="en-US" sz="2800" dirty="0">
                <a:hlinkClick r:id="rId4"/>
              </a:rPr>
              <a:t>https://www.youtube.com/watch?v=uINsEmVB0nU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33927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504" y="1401171"/>
            <a:ext cx="8596668" cy="5231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Домашнее задание: Выполнить отжимание (м)-50 раз, приседание (д)-50 раз.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78643" y="4370737"/>
            <a:ext cx="5544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Гарафиев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Ленар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Зиатдинович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r>
              <a:rPr lang="tt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galizej@yandex.ru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WhatsApp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-89871887266 </a:t>
            </a:r>
          </a:p>
        </p:txBody>
      </p:sp>
    </p:spTree>
    <p:extLst>
      <p:ext uri="{BB962C8B-B14F-4D97-AF65-F5344CB8AC3E}">
        <p14:creationId xmlns:p14="http://schemas.microsoft.com/office/powerpoint/2010/main" val="3676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220</TotalTime>
  <Words>61</Words>
  <Application>Microsoft Office PowerPoint</Application>
  <PresentationFormat>Широкоэкранный</PresentationFormat>
  <Paragraphs>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Trebuchet MS</vt:lpstr>
      <vt:lpstr>Wingdings 3</vt:lpstr>
      <vt:lpstr>Грань</vt:lpstr>
      <vt:lpstr>Тема. Повторение технико-тактических действий и приемов игры в мини-футбол и футбол.  Правила игры в футбол и мини-футбол.</vt:lpstr>
      <vt:lpstr>Презентация PowerPoint</vt:lpstr>
      <vt:lpstr>Домашнее задание: Выполнить отжимание (м)-50 раз, приседание (д)-50 раз.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остановки мяча ногой в мини - футболе</dc:title>
  <dc:creator>user</dc:creator>
  <cp:lastModifiedBy>userPC</cp:lastModifiedBy>
  <cp:revision>26</cp:revision>
  <dcterms:created xsi:type="dcterms:W3CDTF">2018-08-14T04:17:58Z</dcterms:created>
  <dcterms:modified xsi:type="dcterms:W3CDTF">2020-05-20T11:29:23Z</dcterms:modified>
</cp:coreProperties>
</file>