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B406E-AC15-46B0-B646-EDAE8F3B374F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C063-83A5-4173-ABB7-7FC8D0785B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B406E-AC15-46B0-B646-EDAE8F3B374F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C063-83A5-4173-ABB7-7FC8D0785B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B406E-AC15-46B0-B646-EDAE8F3B374F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C063-83A5-4173-ABB7-7FC8D0785B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B406E-AC15-46B0-B646-EDAE8F3B374F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C063-83A5-4173-ABB7-7FC8D0785B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B406E-AC15-46B0-B646-EDAE8F3B374F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C063-83A5-4173-ABB7-7FC8D0785B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B406E-AC15-46B0-B646-EDAE8F3B374F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C063-83A5-4173-ABB7-7FC8D0785B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B406E-AC15-46B0-B646-EDAE8F3B374F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C063-83A5-4173-ABB7-7FC8D0785B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B406E-AC15-46B0-B646-EDAE8F3B374F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C063-83A5-4173-ABB7-7FC8D0785B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B406E-AC15-46B0-B646-EDAE8F3B374F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C063-83A5-4173-ABB7-7FC8D0785B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B406E-AC15-46B0-B646-EDAE8F3B374F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C063-83A5-4173-ABB7-7FC8D0785B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B406E-AC15-46B0-B646-EDAE8F3B374F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C063-83A5-4173-ABB7-7FC8D0785B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B406E-AC15-46B0-B646-EDAE8F3B374F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CC063-83A5-4173-ABB7-7FC8D0785BA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gle/Ffj4CcQzPhHnE1kq9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https://forms.gle/Ffj4CcQzPhHnE1kq9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smtClean="0">
                <a:latin typeface="Times New Roman" pitchFamily="18" charset="0"/>
                <a:cs typeface="Times New Roman" pitchFamily="18" charset="0"/>
              </a:rPr>
            </a:br>
            <a:endParaRPr lang="ru-RU" sz="32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https://forms.gle/Ffj4CcQzPhHnE1kq9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https://forms.gle/Ffj4CcQzPhHnE1kq9 </dc:title>
  <dc:creator>ильшат</dc:creator>
  <cp:lastModifiedBy>ильшат</cp:lastModifiedBy>
  <cp:revision>1</cp:revision>
  <dcterms:created xsi:type="dcterms:W3CDTF">2020-05-21T11:22:56Z</dcterms:created>
  <dcterms:modified xsi:type="dcterms:W3CDTF">2020-05-21T11:23:50Z</dcterms:modified>
</cp:coreProperties>
</file>