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0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F5D48-59B3-4FA8-A38F-B475F4E27B0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b="1" dirty="0" smtClean="0"/>
              <a:t>Тема урока:</a:t>
            </a:r>
            <a:br>
              <a:rPr lang="ru-RU" b="1" dirty="0" smtClean="0"/>
            </a:br>
            <a:r>
              <a:rPr lang="ru-RU" dirty="0" smtClean="0"/>
              <a:t>19 мая.</a:t>
            </a:r>
            <a:br>
              <a:rPr lang="ru-RU" dirty="0" smtClean="0"/>
            </a:br>
            <a:r>
              <a:rPr lang="ru-RU" dirty="0" smtClean="0"/>
              <a:t>Контрольная работа.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5"/>
            <a:ext cx="8072494" cy="314327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1. Вычисли столбиком.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24 + 45                    50 - 18                         </a:t>
            </a:r>
          </a:p>
          <a:p>
            <a:pPr>
              <a:buNone/>
            </a:pPr>
            <a:r>
              <a:rPr lang="ru-RU" dirty="0" smtClean="0"/>
              <a:t>26 + 54                    86 - 35</a:t>
            </a:r>
          </a:p>
          <a:p>
            <a:pPr>
              <a:buNone/>
            </a:pPr>
            <a:r>
              <a:rPr lang="ru-RU" dirty="0" smtClean="0"/>
              <a:t>62 + 29                    34 - 17</a:t>
            </a:r>
          </a:p>
          <a:p>
            <a:pPr>
              <a:buNone/>
            </a:pPr>
            <a:r>
              <a:rPr lang="ru-RU" dirty="0" smtClean="0"/>
              <a:t>52 + 48                  100 - 28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429001"/>
            <a:ext cx="7215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  </a:t>
            </a:r>
          </a:p>
          <a:p>
            <a:r>
              <a:rPr lang="ru-RU" sz="3200" b="1" dirty="0" smtClean="0"/>
              <a:t>2. Реши уравнения:            </a:t>
            </a:r>
            <a:endParaRPr lang="ru-RU" sz="3200" dirty="0" smtClean="0"/>
          </a:p>
          <a:p>
            <a:r>
              <a:rPr lang="ru-RU" sz="3200" dirty="0" err="1" smtClean="0"/>
              <a:t>х</a:t>
            </a:r>
            <a:r>
              <a:rPr lang="ru-RU" sz="3200" dirty="0" smtClean="0"/>
              <a:t> + 40 = 62                 </a:t>
            </a:r>
            <a:r>
              <a:rPr lang="ru-RU" sz="3200" dirty="0" err="1" smtClean="0"/>
              <a:t>х</a:t>
            </a:r>
            <a:r>
              <a:rPr lang="ru-RU" sz="3200" dirty="0" smtClean="0"/>
              <a:t> — 17 = 33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7"/>
            <a:ext cx="8229600" cy="314327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3. Вычисли: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 </a:t>
            </a:r>
            <a:r>
              <a:rPr lang="ru-RU" dirty="0" err="1" smtClean="0"/>
              <a:t>х</a:t>
            </a:r>
            <a:r>
              <a:rPr lang="ru-RU" dirty="0" smtClean="0"/>
              <a:t> 3                 9 : 3</a:t>
            </a:r>
          </a:p>
          <a:p>
            <a:pPr>
              <a:buNone/>
            </a:pPr>
            <a:r>
              <a:rPr lang="ru-RU" dirty="0" smtClean="0"/>
              <a:t>6 </a:t>
            </a:r>
            <a:r>
              <a:rPr lang="ru-RU" dirty="0" err="1" smtClean="0"/>
              <a:t>х</a:t>
            </a:r>
            <a:r>
              <a:rPr lang="ru-RU" dirty="0" smtClean="0"/>
              <a:t> 2                18 : 9</a:t>
            </a:r>
          </a:p>
          <a:p>
            <a:pPr>
              <a:buNone/>
            </a:pPr>
            <a:r>
              <a:rPr lang="ru-RU" dirty="0" smtClean="0"/>
              <a:t>7 </a:t>
            </a:r>
            <a:r>
              <a:rPr lang="ru-RU" dirty="0" err="1" smtClean="0"/>
              <a:t>х</a:t>
            </a:r>
            <a:r>
              <a:rPr lang="ru-RU" dirty="0" smtClean="0"/>
              <a:t> 3                 24 : 8</a:t>
            </a:r>
          </a:p>
          <a:p>
            <a:pPr>
              <a:buNone/>
            </a:pPr>
            <a:r>
              <a:rPr lang="ru-RU" dirty="0" smtClean="0"/>
              <a:t>2 </a:t>
            </a:r>
            <a:r>
              <a:rPr lang="ru-RU" dirty="0" err="1" smtClean="0"/>
              <a:t>х</a:t>
            </a:r>
            <a:r>
              <a:rPr lang="ru-RU" dirty="0" smtClean="0"/>
              <a:t> 4                10 : 2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500438"/>
            <a:ext cx="83582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4. Реши задачу.</a:t>
            </a:r>
          </a:p>
          <a:p>
            <a:r>
              <a:rPr lang="ru-RU" sz="3200" dirty="0" smtClean="0"/>
              <a:t>У </a:t>
            </a:r>
            <a:r>
              <a:rPr lang="ru-RU" sz="3200" dirty="0" smtClean="0"/>
              <a:t>мальчика было 90 рублей. Он купил альбом за 15 рублей. После того, как он заплатил за книгу, у него осталось 24 рубля. Сколько рублей мальчик заплатил за книгу?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/>
              <a:t>5.</a:t>
            </a:r>
            <a:r>
              <a:rPr lang="ru-RU" sz="3600" b="1" dirty="0" smtClean="0"/>
              <a:t> </a:t>
            </a:r>
            <a:r>
              <a:rPr lang="ru-RU" sz="3600" b="1" dirty="0" smtClean="0"/>
              <a:t>Реши задачу:</a:t>
            </a:r>
          </a:p>
          <a:p>
            <a:pPr marL="0" indent="0">
              <a:buNone/>
            </a:pPr>
            <a:r>
              <a:rPr lang="ru-RU" sz="3600" dirty="0" smtClean="0"/>
              <a:t>Диме 13 лет, а Мише 8 лет. Сколько </a:t>
            </a:r>
            <a:r>
              <a:rPr lang="ru-RU" sz="3600" dirty="0" smtClean="0"/>
              <a:t>лет было </a:t>
            </a:r>
            <a:r>
              <a:rPr lang="ru-RU" sz="3600" dirty="0" smtClean="0"/>
              <a:t>Мише, когда Диме было 10 лет?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3071810"/>
            <a:ext cx="8339166" cy="3206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Контакты: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–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liliya.z.f@mail.ru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ru-RU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Закирзянова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Л.Ф.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WhatsApp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- 89674646624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– 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m_aliya_21@mail.ru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ru-RU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Хабибрахманова</a:t>
            </a:r>
            <a:r>
              <a:rPr kumimoji="1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А.И.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WhatsApp</a:t>
            </a:r>
            <a:r>
              <a:rPr kumimoji="1" lang="en-US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- 89625600403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103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урока: 19 мая. Контрольная работа. 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Таблица умножения. Алгоритмы письменного сложения, вычитания, умножения и деления многозначных чисел. Умножение  числа 2 и на 2.</dc:title>
  <dc:creator>User</dc:creator>
  <cp:lastModifiedBy>User</cp:lastModifiedBy>
  <cp:revision>24</cp:revision>
  <dcterms:created xsi:type="dcterms:W3CDTF">2020-04-13T17:06:35Z</dcterms:created>
  <dcterms:modified xsi:type="dcterms:W3CDTF">2020-05-13T20:43:48Z</dcterms:modified>
</cp:coreProperties>
</file>