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1" r:id="rId3"/>
    <p:sldId id="266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47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4C71EC6-210F-42DE-9C53-41977AD35B3D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3688" y="1628800"/>
            <a:ext cx="5723468" cy="3240360"/>
          </a:xfrm>
        </p:spPr>
        <p:txBody>
          <a:bodyPr>
            <a:normAutofit/>
          </a:bodyPr>
          <a:lstStyle/>
          <a:p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3200" b="1" dirty="0" smtClean="0">
                <a:solidFill>
                  <a:srgbClr val="FF0000"/>
                </a:solidFill>
              </a:rPr>
              <a:t>Повторение </a:t>
            </a:r>
            <a:r>
              <a:rPr lang="ru-RU" sz="3200" b="1" dirty="0" smtClean="0">
                <a:solidFill>
                  <a:srgbClr val="FF0000"/>
                </a:solidFill>
              </a:rPr>
              <a:t>глаголов </a:t>
            </a:r>
            <a:r>
              <a:rPr lang="en-US" sz="3200" b="1" dirty="0" err="1" smtClean="0">
                <a:solidFill>
                  <a:srgbClr val="FF0000"/>
                </a:solidFill>
              </a:rPr>
              <a:t>haben</a:t>
            </a:r>
            <a:r>
              <a:rPr lang="en-US" sz="3200" b="1" dirty="0" smtClean="0">
                <a:solidFill>
                  <a:srgbClr val="FF0000"/>
                </a:solidFill>
              </a:rPr>
              <a:t>, </a:t>
            </a:r>
            <a:r>
              <a:rPr lang="en-US" sz="3200" b="1" dirty="0" err="1" smtClean="0">
                <a:solidFill>
                  <a:srgbClr val="FF0000"/>
                </a:solidFill>
              </a:rPr>
              <a:t>sein</a:t>
            </a: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endParaRPr lang="ru-RU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340768"/>
            <a:ext cx="1656184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567230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Пройдитесь по ссылке и повторите пройденный материал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200" b="1" dirty="0" smtClean="0"/>
              <a:t>https://youtu.be/AvdxRrj4H_4</a:t>
            </a:r>
            <a:endParaRPr lang="ru-RU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Домашнее задание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Составьте 6 предложений,</a:t>
            </a:r>
            <a:r>
              <a:rPr lang="en-US" dirty="0" smtClean="0"/>
              <a:t> </a:t>
            </a:r>
            <a:r>
              <a:rPr lang="ru-RU" dirty="0" smtClean="0"/>
              <a:t>используя глаголы </a:t>
            </a:r>
            <a:r>
              <a:rPr lang="en-US" dirty="0" err="1" smtClean="0"/>
              <a:t>haben</a:t>
            </a:r>
            <a:r>
              <a:rPr lang="en-US" dirty="0" smtClean="0"/>
              <a:t>, </a:t>
            </a:r>
            <a:r>
              <a:rPr lang="en-US" dirty="0" err="1" smtClean="0"/>
              <a:t>sein</a:t>
            </a:r>
            <a:endParaRPr lang="ru-RU" dirty="0" smtClean="0"/>
          </a:p>
          <a:p>
            <a:r>
              <a:rPr lang="ru-RU" dirty="0"/>
              <a:t>Ганиева Л.Ф. </a:t>
            </a:r>
            <a:r>
              <a:rPr lang="en-US" dirty="0"/>
              <a:t>a_ljaisan@mail.ru (89600582820)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42443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324</TotalTime>
  <Words>28</Words>
  <Application>Microsoft Office PowerPoint</Application>
  <PresentationFormat>Экран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Кнопка</vt:lpstr>
      <vt:lpstr>  Повторение глаголов haben, sein  </vt:lpstr>
      <vt:lpstr>Пройдитесь по ссылке и повторите пройденный материал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Elena Karaseva</dc:creator>
  <cp:lastModifiedBy>Admin</cp:lastModifiedBy>
  <cp:revision>63</cp:revision>
  <dcterms:created xsi:type="dcterms:W3CDTF">2013-11-18T08:12:49Z</dcterms:created>
  <dcterms:modified xsi:type="dcterms:W3CDTF">2020-05-21T15:44:59Z</dcterms:modified>
</cp:coreProperties>
</file>