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45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130425"/>
            <a:ext cx="7702624" cy="367483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Р. </a:t>
            </a:r>
            <a:r>
              <a:rPr lang="ru-RU" dirty="0" err="1" smtClean="0"/>
              <a:t>Брэдбери</a:t>
            </a:r>
            <a:r>
              <a:rPr lang="ru-RU" dirty="0" smtClean="0"/>
              <a:t> «451 градус по Фаренгейту»</a:t>
            </a:r>
            <a:br>
              <a:rPr lang="ru-RU" dirty="0" smtClean="0"/>
            </a:br>
            <a:r>
              <a:rPr lang="ru-RU" dirty="0" smtClean="0"/>
              <a:t>Идея, проблематика романа«451 градус по Фаренгейту»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Просмотреть </a:t>
            </a:r>
            <a:r>
              <a:rPr lang="ru-RU" dirty="0" err="1" smtClean="0"/>
              <a:t>видеоурок</a:t>
            </a:r>
            <a:r>
              <a:rPr lang="ru-RU" dirty="0" smtClean="0"/>
              <a:t> по ссылке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https://yandex.ru/video/preview/?filmId=12980714514048967192&amp;text=</a:t>
            </a:r>
            <a:r>
              <a:rPr lang="ru-RU" dirty="0" smtClean="0"/>
              <a:t>видеоурок%20Р.%20Брэдбери%20«451%20градус%20по%20Фаренгейту»%20Идея%2</a:t>
            </a:r>
            <a:r>
              <a:rPr lang="en-US" dirty="0" smtClean="0"/>
              <a:t>C%20</a:t>
            </a:r>
            <a:r>
              <a:rPr lang="ru-RU" dirty="0" smtClean="0"/>
              <a:t>проблематика%20романа«451%20градус%20по%20Фаренгейту»&amp;</a:t>
            </a:r>
            <a:r>
              <a:rPr lang="en-US" dirty="0" smtClean="0"/>
              <a:t>path=</a:t>
            </a:r>
            <a:r>
              <a:rPr lang="en-US" dirty="0" err="1" smtClean="0"/>
              <a:t>wizard&amp;parent-reqid</a:t>
            </a:r>
            <a:r>
              <a:rPr lang="en-US" dirty="0" smtClean="0"/>
              <a:t>=1589739434397307-1332471535448873015400295-production-app-host-vla-web-yp-58&amp;redircnt=1589739456.1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Прочитать </a:t>
            </a:r>
            <a:r>
              <a:rPr lang="ru-RU" dirty="0" err="1" smtClean="0"/>
              <a:t>роман,составить</a:t>
            </a:r>
            <a:r>
              <a:rPr lang="ru-RU" dirty="0" smtClean="0"/>
              <a:t> рецензию </a:t>
            </a:r>
            <a:r>
              <a:rPr lang="ru-RU" smtClean="0"/>
              <a:t>на роман.</a:t>
            </a: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Экран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Р. Брэдбери «451 градус по Фаренгейту» Идея, проблематика романа«451 градус по Фаренгейту» </vt:lpstr>
      <vt:lpstr>Просмотреть видеоурок по ссылке</vt:lpstr>
      <vt:lpstr>Прочитать роман,составить рецензию на роман.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Р. Брэдбери «451 градус по Фаренгейту» Идея, проблематика романа«451 градус по Фаренгейту» </dc:title>
  <dc:creator>Дом</dc:creator>
  <cp:lastModifiedBy>Дом</cp:lastModifiedBy>
  <cp:revision>1</cp:revision>
  <dcterms:created xsi:type="dcterms:W3CDTF">2020-05-17T18:18:10Z</dcterms:created>
  <dcterms:modified xsi:type="dcterms:W3CDTF">2020-05-17T18:23:26Z</dcterms:modified>
</cp:coreProperties>
</file>