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AD30-6017-4295-A510-846C2131C44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D2AD7-89C1-4B8F-B3EB-96AF11FB45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LzTqsLmBKc3mkgwm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988840"/>
            <a:ext cx="71321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https://forms.gle/LzTqsLmBKc3mkgwm9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2020-04-28T21:13:08Z</dcterms:created>
  <dcterms:modified xsi:type="dcterms:W3CDTF">2020-04-28T21:25:15Z</dcterms:modified>
</cp:coreProperties>
</file>