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002B6-0157-4A6F-9686-1AD9D591A2F9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EB6E2-5345-40BA-941D-60D1EE0A4F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D8804-9D38-4E48-9FC3-C74677451E24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6C9BA-E973-4586-842A-2B391F6581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69B0A-8270-4497-882E-5AEAC9E91E93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BF0F93D-AEB3-4762-AE5E-6F8E5841E8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998C-A011-4574-AC46-70F829F17702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1EC62-4C68-4E42-B2CB-B029DEE1AD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0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0F4C-B784-4F99-B7EA-9316B88D5568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573C955-5515-4BAA-8894-B550669EBA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E74D0-F147-400F-A6DD-59A281D2802A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5BD19B-3EBA-468D-9374-08CA367377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C0DB6-A9EC-42EE-8BC3-4019C0558470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8A684-333B-408D-BC2B-E675434C45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DFB00-2F04-4656-B4C2-FAB136A39CD9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A3369-71CA-4DA5-92C0-BBC3E15FAB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E4E9ECA-6B8D-406B-8ADE-7341B1252B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CDE1-6077-4B0E-964A-28D25ECBC093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84D6B-9438-4113-9CA5-075E63F6BC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1840E-4B9A-4596-9AA3-FF3AE0E33E77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1F476-2E5C-4209-8C5E-23703F91E0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D7FD8-94A9-41A4-9E36-97D73A0022B2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D92FE-8C14-4D9F-B8E4-1077D3FFF7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5BAB0-12E7-4509-9DF7-9F87D6D01CB3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6AF64-10CA-49BE-9345-0F493DBF22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951-D19C-41FE-8F65-DDF52E5623D8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35184-9159-4DEF-B50C-17AFBE2EE3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0633C-B298-4413-8A33-BC2D38115DDB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BEAEA-4ECE-49E9-B3A1-179E66648A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A59F9-D7F8-4083-9D09-81BD36FA17D5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502F2-86E3-4B82-8880-3BFB20F0D6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1D50-B6F3-4FDA-88C5-68E40F90BFC8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05ED9-E2DE-4826-AF5E-7826112262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58D9DC-AE0D-40B7-AB58-5F3FBBBE0AAD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69E2AB0E-96E8-4432-B473-ADA3724FB9E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6" r:id="rId11"/>
    <p:sldLayoutId id="2147483691" r:id="rId12"/>
    <p:sldLayoutId id="2147483697" r:id="rId13"/>
    <p:sldLayoutId id="2147483692" r:id="rId14"/>
    <p:sldLayoutId id="2147483693" r:id="rId15"/>
    <p:sldLayoutId id="2147483694" r:id="rId16"/>
    <p:sldLayoutId id="2147483698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5263" y="2565400"/>
            <a:ext cx="5811837" cy="3046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Хәерле көн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t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t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Яхшы кәефләр сиңа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3889375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638" y="908050"/>
            <a:ext cx="7735887" cy="2062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Алтынчы май.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Сыйныф эше.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t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Бирем: Үзеңнең исемеңне һәм фамилияңне яз.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2088" y="3500438"/>
            <a:ext cx="6323012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Игътибар ит: нинди хәрефтән яздың?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Ни өчен?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6013" y="1989138"/>
            <a:ext cx="7032625" cy="1446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Баш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хәрефтән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языла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торган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сүзләр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6288" y="592138"/>
            <a:ext cx="76327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Бирем: </a:t>
            </a:r>
            <a:r>
              <a:rPr lang="tt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Сүзләр арасына өтер куеп яз (44нче бит 90нчы күнегү).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tt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t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t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Муса. Китап. Тәнәфес. Акбай.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Фәния. Су. Саматов. Кукмара районы.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 шәһәре. Яхин урамы. Кама елгасы.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042988" y="4076700"/>
            <a:ext cx="685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t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Кайсы сүзләрне баш хәрефтән яздың? Ни өчен?</a:t>
            </a: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468313" y="3789363"/>
            <a:ext cx="79914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t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Хайван кушаматлары, әкият геройлары</a:t>
            </a:r>
          </a:p>
          <a:p>
            <a:pPr eaLnBrk="1" hangingPunct="1"/>
            <a:r>
              <a:rPr lang="tt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баш хәрефтән языла: </a:t>
            </a:r>
            <a:r>
              <a:rPr lang="tt-RU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Акбай, Актәпи, ... </a:t>
            </a:r>
            <a:endParaRPr lang="ru-RU" sz="32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522413"/>
            <a:ext cx="7980362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Кеше исемнәре  һәм  фамилияләре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баш хәрефтән языла: </a:t>
            </a:r>
            <a:r>
              <a:rPr lang="tt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Алсу, Гаяз,Сабиров</a:t>
            </a:r>
            <a:r>
              <a:rPr lang="tt-RU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3490913" y="452438"/>
            <a:ext cx="2392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t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Кагыйдә:</a:t>
            </a:r>
            <a:endParaRPr lang="ru-RU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95288" y="1628775"/>
            <a:ext cx="8137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t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Авыл, район, шәһәр, урам, елга исемнәре баш хәрефтән языла: </a:t>
            </a:r>
          </a:p>
          <a:p>
            <a:pPr eaLnBrk="1" hangingPunct="1"/>
            <a:r>
              <a:rPr lang="tt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Күкшел авылы, Саба районы, Казан шәһәре, Сәйдәш урамы, Кама елгасы </a:t>
            </a:r>
            <a:endParaRPr lang="ru-RU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1" i="1" smtClean="0">
                <a:latin typeface="Arial" charset="0"/>
              </a:rPr>
              <a:t>Офтальмотренинг</a:t>
            </a:r>
          </a:p>
        </p:txBody>
      </p:sp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323850" y="2060575"/>
            <a:ext cx="8064500" cy="403225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684213" y="3500438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4211638" y="1989138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4140200" y="5013325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7667625" y="3500438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2296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55556E-6 L 0.81892 5.55556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55556E-6 L -0.7717 5.55556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556E-6 L 0.76389 5.55556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556E-6 L -0.76389 5.55556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2.22222E-6 0.47246 " pathEditMode="relative" ptsTypes="AA">
                                      <p:cBhvr>
                                        <p:cTn id="22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0.00781 -0.45139 " pathEditMode="relative" ptsTypes="AA">
                                      <p:cBhvr>
                                        <p:cTn id="26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03704E-6 L 1.66667E-6 0.4095 " pathEditMode="relative" ptsTypes="AA">
                                      <p:cBhvr>
                                        <p:cTn id="30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9.62963E-6 L 0.00781 -0.44098 " pathEditMode="relative" ptsTypes="AA">
                                      <p:cBhvr>
                                        <p:cTn id="34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  <p:bldP spid="52230" grpId="1" animBg="1"/>
      <p:bldP spid="52231" grpId="0" animBg="1"/>
      <p:bldP spid="52231" grpId="1" animBg="1"/>
      <p:bldP spid="52232" grpId="0" animBg="1"/>
      <p:bldP spid="52232" grpId="1" animBg="1"/>
      <p:bldP spid="52233" grpId="0" animBg="1"/>
      <p:bldP spid="522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 cstate="print"/>
          <a:srcRect l="6964" t="34250" r="5481" b="47900"/>
          <a:stretch>
            <a:fillRect/>
          </a:stretch>
        </p:blipFill>
        <p:spPr bwMode="auto">
          <a:xfrm>
            <a:off x="395288" y="2276475"/>
            <a:ext cx="79978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403350" y="908050"/>
            <a:ext cx="6143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t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Бирем: һәр баганага 3 мисал яз.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2138" y="1196975"/>
            <a:ext cx="3548062" cy="5170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6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t-RU" sz="6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t-RU" sz="6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t-RU" sz="6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6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Сау бул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276475"/>
            <a:ext cx="55800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123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Trebuchet MS</vt:lpstr>
      <vt:lpstr>Arial</vt:lpstr>
      <vt:lpstr>Wingdings 3</vt:lpstr>
      <vt:lpstr>Calibri</vt:lpstr>
      <vt:lpstr>Times New Roman</vt:lpstr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Офтальмотренинг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КСШ №3</dc:creator>
  <cp:lastModifiedBy>Колледж</cp:lastModifiedBy>
  <cp:revision>11</cp:revision>
  <dcterms:created xsi:type="dcterms:W3CDTF">2020-04-26T18:38:42Z</dcterms:created>
  <dcterms:modified xsi:type="dcterms:W3CDTF">2020-05-14T11:21:01Z</dcterms:modified>
</cp:coreProperties>
</file>