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8" r:id="rId4"/>
    <p:sldId id="261" r:id="rId5"/>
    <p:sldId id="257" r:id="rId6"/>
    <p:sldId id="260" r:id="rId7"/>
    <p:sldId id="272" r:id="rId8"/>
    <p:sldId id="27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77E0-6196-4A59-8823-7FD2583ACC1C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CDAE-F70A-400D-9F18-79B4688440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AppData\Local\Temp\Rar$DIa0.571\Screenshot_20200424-132948.jpg"/>
          <p:cNvPicPr>
            <a:picLocks noChangeAspect="1" noChangeArrowheads="1"/>
          </p:cNvPicPr>
          <p:nvPr/>
        </p:nvPicPr>
        <p:blipFill>
          <a:blip r:embed="rId2"/>
          <a:srcRect t="15625" b="53125"/>
          <a:stretch>
            <a:fillRect/>
          </a:stretch>
        </p:blipFill>
        <p:spPr bwMode="auto">
          <a:xfrm>
            <a:off x="0" y="0"/>
            <a:ext cx="6557919" cy="3643314"/>
          </a:xfrm>
          <a:prstGeom prst="rect">
            <a:avLst/>
          </a:prstGeom>
          <a:noFill/>
        </p:spPr>
      </p:pic>
      <p:pic>
        <p:nvPicPr>
          <p:cNvPr id="5" name="Picture 2" descr="C:\Users\1\AppData\Local\Temp\Rar$DIa0.484\Screenshot_20200424-133055.jpg"/>
          <p:cNvPicPr>
            <a:picLocks noChangeAspect="1" noChangeArrowheads="1"/>
          </p:cNvPicPr>
          <p:nvPr/>
        </p:nvPicPr>
        <p:blipFill>
          <a:blip r:embed="rId3"/>
          <a:srcRect t="15152" b="53280"/>
          <a:stretch>
            <a:fillRect/>
          </a:stretch>
        </p:blipFill>
        <p:spPr bwMode="auto">
          <a:xfrm>
            <a:off x="2397530" y="3071810"/>
            <a:ext cx="674647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AppData\Local\Temp\Rar$DIa0.540\Screenshot_20200424-1331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52" b="53280"/>
          <a:stretch>
            <a:fillRect/>
          </a:stretch>
        </p:blipFill>
        <p:spPr bwMode="auto">
          <a:xfrm>
            <a:off x="-1" y="0"/>
            <a:ext cx="6110007" cy="3429000"/>
          </a:xfrm>
          <a:prstGeom prst="rect">
            <a:avLst/>
          </a:prstGeom>
          <a:noFill/>
        </p:spPr>
      </p:pic>
      <p:pic>
        <p:nvPicPr>
          <p:cNvPr id="5" name="Picture 2" descr="C:\Users\1\AppData\Local\Temp\Rar$DIa0.873\Screenshot_20200423-160051.jpg"/>
          <p:cNvPicPr>
            <a:picLocks noChangeAspect="1" noChangeArrowheads="1"/>
          </p:cNvPicPr>
          <p:nvPr/>
        </p:nvPicPr>
        <p:blipFill>
          <a:blip r:embed="rId3"/>
          <a:srcRect t="31944"/>
          <a:stretch>
            <a:fillRect/>
          </a:stretch>
        </p:blipFill>
        <p:spPr bwMode="auto">
          <a:xfrm>
            <a:off x="0" y="3357556"/>
            <a:ext cx="9144000" cy="3500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AppData\Local\Temp\Rar$DIa0.953\Screenshot_20200423-1602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2828" r="4830" b="19193"/>
          <a:stretch>
            <a:fillRect/>
          </a:stretch>
        </p:blipFill>
        <p:spPr bwMode="auto">
          <a:xfrm>
            <a:off x="0" y="0"/>
            <a:ext cx="8313134" cy="2357430"/>
          </a:xfrm>
          <a:prstGeom prst="rect">
            <a:avLst/>
          </a:prstGeom>
          <a:noFill/>
        </p:spPr>
      </p:pic>
      <p:pic>
        <p:nvPicPr>
          <p:cNvPr id="5" name="Picture 2" descr="C:\Users\1\AppData\Local\Temp\Rar$DIa0.959\Screenshot_20200423-160351.jpg"/>
          <p:cNvPicPr>
            <a:picLocks noChangeAspect="1" noChangeArrowheads="1"/>
          </p:cNvPicPr>
          <p:nvPr/>
        </p:nvPicPr>
        <p:blipFill>
          <a:blip r:embed="rId3"/>
          <a:srcRect r="2056"/>
          <a:stretch>
            <a:fillRect/>
          </a:stretch>
        </p:blipFill>
        <p:spPr bwMode="auto">
          <a:xfrm>
            <a:off x="1263270" y="2332037"/>
            <a:ext cx="78807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AppData\Local\Temp\Rar$DIa0.733\Screenshot_20200423-1605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1" r="2056" b="13188"/>
          <a:stretch>
            <a:fillRect/>
          </a:stretch>
        </p:blipFill>
        <p:spPr bwMode="auto">
          <a:xfrm>
            <a:off x="0" y="0"/>
            <a:ext cx="5715008" cy="4305802"/>
          </a:xfrm>
          <a:prstGeom prst="rect">
            <a:avLst/>
          </a:prstGeom>
          <a:noFill/>
        </p:spPr>
      </p:pic>
      <p:pic>
        <p:nvPicPr>
          <p:cNvPr id="5" name="Picture 2" descr="C:\Users\1\AppData\Local\Temp\Rar$DIa0.509\Screenshot_20200423-160632.jpg"/>
          <p:cNvPicPr>
            <a:picLocks noChangeAspect="1" noChangeArrowheads="1"/>
          </p:cNvPicPr>
          <p:nvPr/>
        </p:nvPicPr>
        <p:blipFill>
          <a:blip r:embed="rId3"/>
          <a:srcRect t="52088" b="16345"/>
          <a:stretch>
            <a:fillRect/>
          </a:stretch>
        </p:blipFill>
        <p:spPr bwMode="auto">
          <a:xfrm>
            <a:off x="1097844" y="5429264"/>
            <a:ext cx="8046156" cy="14287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4500570"/>
            <a:ext cx="44291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Поддержка со стороны взрослых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654032"/>
          </a:xfrm>
        </p:spPr>
        <p:txBody>
          <a:bodyPr>
            <a:noAutofit/>
          </a:bodyPr>
          <a:lstStyle/>
          <a:p>
            <a:r>
              <a:rPr lang="ru-RU" sz="3200" dirty="0" smtClean="0"/>
              <a:t>Что делать родителям, чтобы привить интерес к обучению, и какие создать для этого условия?</a:t>
            </a:r>
            <a:endParaRPr lang="ru-RU" sz="3200" dirty="0"/>
          </a:p>
        </p:txBody>
      </p:sp>
      <p:pic>
        <p:nvPicPr>
          <p:cNvPr id="2050" name="Picture 2" descr="C:\Users\1\AppData\Local\Temp\Rar$DIa0.933\Screenshot_20200423-1601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093"/>
          <a:stretch>
            <a:fillRect/>
          </a:stretch>
        </p:blipFill>
        <p:spPr bwMode="auto">
          <a:xfrm>
            <a:off x="89101" y="3000372"/>
            <a:ext cx="905679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первое время необходимо наблюдать за работой процессом обучения с использованием Интернета</a:t>
            </a:r>
            <a:endParaRPr lang="ru-RU" sz="3600" dirty="0"/>
          </a:p>
        </p:txBody>
      </p:sp>
      <p:pic>
        <p:nvPicPr>
          <p:cNvPr id="6" name="Picture 2" descr="C:\Users\1\AppData\Local\Temp\Rar$DIa0.645\Screenshot_20200424-1353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19" t="23044" r="23973" b="50156"/>
          <a:stretch>
            <a:fillRect/>
          </a:stretch>
        </p:blipFill>
        <p:spPr bwMode="auto">
          <a:xfrm>
            <a:off x="0" y="1571636"/>
            <a:ext cx="4214842" cy="3357562"/>
          </a:xfrm>
          <a:prstGeom prst="rect">
            <a:avLst/>
          </a:prstGeom>
          <a:noFill/>
        </p:spPr>
      </p:pic>
      <p:pic>
        <p:nvPicPr>
          <p:cNvPr id="7" name="Picture 2" descr="C:\Users\1\AppData\Local\Temp\Rar$DIa0.624\Screenshot_20200424-135445.jpg"/>
          <p:cNvPicPr>
            <a:picLocks noChangeAspect="1" noChangeArrowheads="1"/>
          </p:cNvPicPr>
          <p:nvPr/>
        </p:nvPicPr>
        <p:blipFill>
          <a:blip r:embed="rId3"/>
          <a:srcRect l="9193" t="24623" r="9846" b="43991"/>
          <a:stretch>
            <a:fillRect/>
          </a:stretch>
        </p:blipFill>
        <p:spPr bwMode="auto">
          <a:xfrm>
            <a:off x="3714744" y="3214662"/>
            <a:ext cx="528641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AppData\Local\Temp\Rar$DIa0.858\Screenshot_20200424-121858.jpg"/>
          <p:cNvPicPr>
            <a:picLocks noChangeAspect="1" noChangeArrowheads="1"/>
          </p:cNvPicPr>
          <p:nvPr/>
        </p:nvPicPr>
        <p:blipFill>
          <a:blip r:embed="rId2"/>
          <a:srcRect l="2297" t="18309" r="2297" b="40603"/>
          <a:stretch>
            <a:fillRect/>
          </a:stretch>
        </p:blipFill>
        <p:spPr bwMode="auto">
          <a:xfrm>
            <a:off x="0" y="-1"/>
            <a:ext cx="6072198" cy="4649059"/>
          </a:xfrm>
          <a:prstGeom prst="rect">
            <a:avLst/>
          </a:prstGeom>
          <a:noFill/>
        </p:spPr>
      </p:pic>
      <p:pic>
        <p:nvPicPr>
          <p:cNvPr id="17410" name="Picture 2" descr="C:\Users\1\AppData\Local\Temp\Rar$DIa0.342\Screenshot_20200424-1408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103" t="10228" r="7909" b="57130"/>
          <a:stretch>
            <a:fillRect/>
          </a:stretch>
        </p:blipFill>
        <p:spPr bwMode="auto">
          <a:xfrm>
            <a:off x="4110902" y="3500414"/>
            <a:ext cx="503309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AppData\Local\Temp\Rar$DIa0.578\Screenshot_20200424-140017.jpg"/>
          <p:cNvPicPr>
            <a:picLocks noChangeAspect="1" noChangeArrowheads="1"/>
          </p:cNvPicPr>
          <p:nvPr/>
        </p:nvPicPr>
        <p:blipFill>
          <a:blip r:embed="rId2"/>
          <a:srcRect t="15152" b="50058"/>
          <a:stretch>
            <a:fillRect/>
          </a:stretch>
        </p:blipFill>
        <p:spPr bwMode="auto">
          <a:xfrm>
            <a:off x="0" y="2786058"/>
            <a:ext cx="4851232" cy="3000396"/>
          </a:xfrm>
          <a:prstGeom prst="rect">
            <a:avLst/>
          </a:prstGeom>
          <a:noFill/>
        </p:spPr>
      </p:pic>
      <p:pic>
        <p:nvPicPr>
          <p:cNvPr id="6" name="Picture 2" descr="C:\Users\1\AppData\Local\Temp\Rar$DIa0.237\Screenshot_20200424-140311.jpg"/>
          <p:cNvPicPr>
            <a:picLocks noChangeAspect="1" noChangeArrowheads="1"/>
          </p:cNvPicPr>
          <p:nvPr/>
        </p:nvPicPr>
        <p:blipFill>
          <a:blip r:embed="rId3"/>
          <a:srcRect t="15152" b="45937"/>
          <a:stretch>
            <a:fillRect/>
          </a:stretch>
        </p:blipFill>
        <p:spPr bwMode="auto">
          <a:xfrm>
            <a:off x="4600111" y="3714752"/>
            <a:ext cx="4543889" cy="3143272"/>
          </a:xfrm>
          <a:prstGeom prst="rect">
            <a:avLst/>
          </a:prstGeom>
          <a:noFill/>
        </p:spPr>
      </p:pic>
      <p:pic>
        <p:nvPicPr>
          <p:cNvPr id="4" name="Picture 2" descr="C:\Users\1\AppData\Local\Temp\Rar$DIa0.612\Screenshot_20200423-16040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34093" r="1909"/>
          <a:stretch>
            <a:fillRect/>
          </a:stretch>
        </p:blipFill>
        <p:spPr bwMode="auto">
          <a:xfrm>
            <a:off x="0" y="0"/>
            <a:ext cx="9144000" cy="305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AppData\Local\Temp\Rar$DIa0.127\Screenshot_20200424-1252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09" t="27780" r="7342" b="3907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Что делать родителям, чтобы привить интерес к обучению, и какие создать для этого условия?</vt:lpstr>
      <vt:lpstr>В первое время необходимо наблюдать за работой процессом обучения с использованием Интернета</vt:lpstr>
      <vt:lpstr>Слайд 7</vt:lpstr>
      <vt:lpstr>Слайд 8</vt:lpstr>
      <vt:lpstr>Слайд 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2020-05-07T06:55:31Z</dcterms:created>
  <dcterms:modified xsi:type="dcterms:W3CDTF">2020-05-07T07:35:57Z</dcterms:modified>
</cp:coreProperties>
</file>