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78" r:id="rId3"/>
    <p:sldId id="27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80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19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233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49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197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98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235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4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37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71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18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74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7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8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2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77541-83EC-41D8-BBD0-B8CBCAEB4849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0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_P-Tpkeotk" TargetMode="External"/><Relationship Id="rId2" Type="http://schemas.openxmlformats.org/officeDocument/2006/relationships/hyperlink" Target="https://www.youtube.com/watch?v=9XkLYJ1H_ws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ryzhii-sergei.wixsite.com/obg-harkovshanin/podgotovka-k-poho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66338" y="1624575"/>
            <a:ext cx="7593248" cy="1374986"/>
          </a:xfrm>
        </p:spPr>
        <p:txBody>
          <a:bodyPr/>
          <a:lstStyle/>
          <a:p>
            <a:pPr algn="l"/>
            <a:r>
              <a:rPr lang="ru-RU" sz="2400" dirty="0" smtClean="0"/>
              <a:t>Тема</a:t>
            </a:r>
            <a:r>
              <a:rPr lang="ru-RU" sz="2400" dirty="0" smtClean="0"/>
              <a:t>. Повторение </a:t>
            </a:r>
            <a:r>
              <a:rPr lang="ru-RU" sz="2400" dirty="0"/>
              <a:t>легкоатлетических упражнений в беге и прыжках и метании гранаты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Тема. </a:t>
            </a:r>
            <a:r>
              <a:rPr lang="ru-RU" sz="2400" dirty="0"/>
              <a:t>Повторение основ туристской и прикладной подготовки. Подготовка к проведению туристических походов.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91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9933" y="504967"/>
            <a:ext cx="290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Посмотрите ролики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9809" y="1924334"/>
            <a:ext cx="94988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://www.youtube.com/watch?v=9XkLYJ1H_ws</a:t>
            </a:r>
            <a:endParaRPr lang="ru-RU" sz="2800" dirty="0" smtClean="0"/>
          </a:p>
          <a:p>
            <a:pPr marL="342900" indent="-342900">
              <a:buAutoNum type="arabicPeriod"/>
            </a:pP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www.youtube.com/watch?v=P_P-Tpkeotk</a:t>
            </a:r>
            <a:endParaRPr lang="ru-RU" sz="2800" dirty="0" smtClean="0"/>
          </a:p>
          <a:p>
            <a:pPr marL="342900" indent="-342900">
              <a:buAutoNum type="arabicPeriod"/>
            </a:pPr>
            <a:r>
              <a:rPr lang="en-US" sz="2800" dirty="0">
                <a:hlinkClick r:id="rId4"/>
              </a:rPr>
              <a:t>https://ryzhii-sergei.wixsite.com/obg-harkovshanin/podgotovka-k-pohodu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3927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504" y="1401171"/>
            <a:ext cx="8596668" cy="52316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Домашнее задание: Выполнить отжимание (м)-50 раз, приседание (д)-50 раз.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78643" y="4370737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Гарафиев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Зиатдинович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 </a:t>
            </a:r>
          </a:p>
        </p:txBody>
      </p:sp>
    </p:spTree>
    <p:extLst>
      <p:ext uri="{BB962C8B-B14F-4D97-AF65-F5344CB8AC3E}">
        <p14:creationId xmlns:p14="http://schemas.microsoft.com/office/powerpoint/2010/main" val="367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215</TotalTime>
  <Words>54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Грань</vt:lpstr>
      <vt:lpstr>Тема. Повторение легкоатлетических упражнений в беге и прыжках и метании гранаты. Тема. Повторение основ туристской и прикладной подготовки. Подготовка к проведению туристических походов.</vt:lpstr>
      <vt:lpstr>Презентация PowerPoint</vt:lpstr>
      <vt:lpstr>Домашнее задание: Выполнить отжимание (м)-50 раз, приседание (д)-50 раз.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остановки мяча ногой в мини - футболе</dc:title>
  <dc:creator>user</dc:creator>
  <cp:lastModifiedBy>userPC</cp:lastModifiedBy>
  <cp:revision>25</cp:revision>
  <dcterms:created xsi:type="dcterms:W3CDTF">2018-08-14T04:17:58Z</dcterms:created>
  <dcterms:modified xsi:type="dcterms:W3CDTF">2020-05-20T11:24:12Z</dcterms:modified>
</cp:coreProperties>
</file>