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Выполнить проверочную работу</a:t>
            </a:r>
            <a:r>
              <a:rPr lang="en-US" dirty="0" smtClean="0"/>
              <a:t> </a:t>
            </a:r>
            <a:r>
              <a:rPr lang="ru-RU" dirty="0" smtClean="0"/>
              <a:t>за учебный год по сайту «Я класс»  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проверочная работа выполняется 1 раз , вопросы читайте внимательно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результаты отправить на эл адрес 2303000095</a:t>
            </a:r>
            <a:r>
              <a:rPr lang="en-US" dirty="0" smtClean="0"/>
              <a:t>@edu.tatar.ru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3025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Выполнить проверочную работу за учебный год по сайту «Я класс»   проверочная работа выполняется 1 раз , вопросы читайте внимательно результаты отправить на эл адрес 2303000095@edu.tatar.ru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Выполнить проверочную работу за учебный год по сайту «Я класс»   проверочная работа выполняется 1 раз , вопросы читайте внимательно результаты отправить на эл адрес 2303000095@edu.tatar.ru </dc:title>
  <dc:creator>Home</dc:creator>
  <cp:lastModifiedBy>Мухаметзянова </cp:lastModifiedBy>
  <cp:revision>1</cp:revision>
  <dcterms:created xsi:type="dcterms:W3CDTF">2020-05-13T09:17:50Z</dcterms:created>
  <dcterms:modified xsi:type="dcterms:W3CDTF">2020-05-13T09:22:02Z</dcterms:modified>
</cp:coreProperties>
</file>