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8" r:id="rId3"/>
    <p:sldId id="323" r:id="rId4"/>
    <p:sldId id="319" r:id="rId5"/>
    <p:sldId id="320" r:id="rId6"/>
    <p:sldId id="324" r:id="rId7"/>
    <p:sldId id="315" r:id="rId8"/>
    <p:sldId id="316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00"/>
    <a:srgbClr val="FFFF66"/>
    <a:srgbClr val="41DF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455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9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89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77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46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7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54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0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11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0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38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AF68-9AB1-469A-A249-0E00256B095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6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3042" y="357166"/>
            <a:ext cx="65698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4000" b="1" dirty="0" smtClean="0"/>
              <a:t>Тема:</a:t>
            </a:r>
          </a:p>
          <a:p>
            <a:r>
              <a:rPr lang="tt-RU" sz="4000" b="1" dirty="0" smtClean="0"/>
              <a:t>“Дуслар, кая барасыз” әсәре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0375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899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медведь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гөмбә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төлке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               </a:t>
            </a:r>
            <a:r>
              <a:rPr lang="tt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ягода</a:t>
            </a:r>
          </a:p>
          <a:p>
            <a:pPr lvl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бүре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заяц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агач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дерево</a:t>
            </a:r>
          </a:p>
          <a:p>
            <a:pPr lvl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ерпе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ёж                     </a:t>
            </a:r>
          </a:p>
          <a:p>
            <a:pPr lvl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белка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592935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Словарная работа.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2519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6787" y="2285992"/>
            <a:ext cx="3097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714884"/>
            <a:ext cx="21224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40325"/>
            <a:ext cx="23034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643182"/>
            <a:ext cx="2286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286256"/>
            <a:ext cx="2665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8" y="357166"/>
            <a:ext cx="72866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Урманда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нинди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җәнлекләр яши</a:t>
            </a:r>
            <a:r>
              <a:rPr lang="ru-RU" sz="3200" b="1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Какие </a:t>
            </a:r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r>
              <a:rPr lang="ru-RU" sz="3200" b="1" dirty="0" smtClean="0">
                <a:solidFill>
                  <a:schemeClr val="tx1"/>
                </a:solidFill>
              </a:rPr>
              <a:t>ивотные </a:t>
            </a:r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r>
              <a:rPr lang="ru-RU" sz="3200" b="1" dirty="0" smtClean="0">
                <a:solidFill>
                  <a:schemeClr val="tx1"/>
                </a:solidFill>
              </a:rPr>
              <a:t>ивут в лесу?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38" y="357166"/>
            <a:ext cx="72866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Урманда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нинди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үсемлекләр үсә?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Какие растения растут в лесу?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mds.yandex.net/get-pdb/901820/a81de060-8e5b-40c9-997c-7063b48ab9b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428860" cy="2857520"/>
          </a:xfrm>
          <a:prstGeom prst="rect">
            <a:avLst/>
          </a:prstGeom>
          <a:noFill/>
        </p:spPr>
      </p:pic>
      <p:pic>
        <p:nvPicPr>
          <p:cNvPr id="1028" name="Picture 4" descr="http://crosti.ru/patterns/00/02/61/8b2fe75b99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2643206" cy="2714643"/>
          </a:xfrm>
          <a:prstGeom prst="rect">
            <a:avLst/>
          </a:prstGeom>
          <a:noFill/>
        </p:spPr>
      </p:pic>
      <p:pic>
        <p:nvPicPr>
          <p:cNvPr id="1030" name="Picture 6" descr="https://i.pinimg.com/originals/25/41/2a/25412ad3684af78fc6f589168b885a08.jpg"/>
          <p:cNvPicPr>
            <a:picLocks noChangeAspect="1" noChangeArrowheads="1"/>
          </p:cNvPicPr>
          <p:nvPr/>
        </p:nvPicPr>
        <p:blipFill>
          <a:blip r:embed="rId4"/>
          <a:srcRect l="25834" r="26666" b="33982"/>
          <a:stretch>
            <a:fillRect/>
          </a:stretch>
        </p:blipFill>
        <p:spPr bwMode="auto">
          <a:xfrm>
            <a:off x="6429388" y="2714620"/>
            <a:ext cx="2286016" cy="3286148"/>
          </a:xfrm>
          <a:prstGeom prst="rect">
            <a:avLst/>
          </a:prstGeom>
          <a:noFill/>
        </p:spPr>
      </p:pic>
      <p:pic>
        <p:nvPicPr>
          <p:cNvPr id="1032" name="Picture 8" descr="https://ds03.infourok.ru/uploads/ex/0f9b/0002bb32-4957a18c/3/hello_html_m77311e7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643314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6500858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600200"/>
            <a:ext cx="8072494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    </a:t>
            </a:r>
            <a:r>
              <a:rPr lang="ru-RU" b="1" dirty="0" err="1" smtClean="0">
                <a:solidFill>
                  <a:srgbClr val="002060"/>
                </a:solidFill>
              </a:rPr>
              <a:t>коям</a:t>
            </a:r>
            <a:r>
              <a:rPr lang="ru-RU" b="1" dirty="0" smtClean="0">
                <a:solidFill>
                  <a:srgbClr val="002060"/>
                </a:solidFill>
              </a:rPr>
              <a:t>                  здесь: делаю пастилу</a:t>
            </a:r>
          </a:p>
          <a:p>
            <a:pPr algn="just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Дәү әни                       </a:t>
            </a:r>
            <a:r>
              <a:rPr lang="ru-RU" b="1" dirty="0" smtClean="0">
                <a:solidFill>
                  <a:srgbClr val="002060"/>
                </a:solidFill>
              </a:rPr>
              <a:t>бабушка</a:t>
            </a:r>
          </a:p>
          <a:p>
            <a:pPr algn="just">
              <a:buNone/>
            </a:pPr>
            <a:r>
              <a:rPr lang="tt-RU" b="1" dirty="0" smtClean="0">
                <a:solidFill>
                  <a:srgbClr val="002060"/>
                </a:solidFill>
              </a:rPr>
              <a:t>Урман                          лес</a:t>
            </a:r>
          </a:p>
          <a:p>
            <a:pPr algn="just">
              <a:buNone/>
            </a:pPr>
            <a:r>
              <a:rPr lang="tt-RU" b="1" dirty="0" smtClean="0">
                <a:solidFill>
                  <a:srgbClr val="002060"/>
                </a:solidFill>
              </a:rPr>
              <a:t>Бүләк                           подарок</a:t>
            </a:r>
          </a:p>
          <a:p>
            <a:pPr algn="just">
              <a:buNone/>
            </a:pPr>
            <a:r>
              <a:rPr lang="tt-RU" b="1" dirty="0" smtClean="0">
                <a:solidFill>
                  <a:srgbClr val="002060"/>
                </a:solidFill>
              </a:rPr>
              <a:t>Җыям                          собираю</a:t>
            </a:r>
          </a:p>
          <a:p>
            <a:pPr algn="just">
              <a:buNone/>
            </a:pPr>
            <a:r>
              <a:rPr lang="tt-RU" b="1" dirty="0" smtClean="0">
                <a:solidFill>
                  <a:srgbClr val="002060"/>
                </a:solidFill>
              </a:rPr>
              <a:t>Монда                         здесь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650085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Укы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Прочитай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6293"/>
          <a:stretch>
            <a:fillRect/>
          </a:stretch>
        </p:blipFill>
        <p:spPr bwMode="auto">
          <a:xfrm>
            <a:off x="642910" y="214311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t="66293"/>
          <a:stretch>
            <a:fillRect/>
          </a:stretch>
        </p:blipFill>
        <p:spPr bwMode="auto">
          <a:xfrm>
            <a:off x="795310" y="229551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650085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Ятла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Выучи наизусть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0001"/>
          <a:stretch>
            <a:fillRect/>
          </a:stretch>
        </p:blipFill>
        <p:spPr bwMode="auto">
          <a:xfrm>
            <a:off x="1285852" y="2285992"/>
            <a:ext cx="73581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981372" cy="25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52438"/>
            <a:ext cx="2304256" cy="198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9812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1884" y="2967335"/>
            <a:ext cx="550022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Рәхмәт</a:t>
            </a:r>
            <a:endParaRPr lang="ru-RU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2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858</TotalTime>
  <Words>84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Адиля</dc:creator>
  <cp:lastModifiedBy>Колледж</cp:lastModifiedBy>
  <cp:revision>86</cp:revision>
  <dcterms:created xsi:type="dcterms:W3CDTF">2015-04-11T10:47:36Z</dcterms:created>
  <dcterms:modified xsi:type="dcterms:W3CDTF">2020-04-29T13:45:14Z</dcterms:modified>
</cp:coreProperties>
</file>