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4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Тема урока: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tt-RU" dirty="0" smtClean="0"/>
              <a:t>Повторение </a:t>
            </a:r>
            <a:r>
              <a:rPr lang="tt-RU" dirty="0"/>
              <a:t>разделов “Давайте знакомиться”, “Лесные друзья”, “Спортивный праздник”.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8326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Алар</a:t>
            </a:r>
            <a:r>
              <a:rPr lang="ru-RU" dirty="0" smtClean="0"/>
              <a:t> </a:t>
            </a:r>
            <a:r>
              <a:rPr lang="ru-RU" dirty="0" err="1" smtClean="0"/>
              <a:t>нинди</a:t>
            </a:r>
            <a:r>
              <a:rPr lang="ru-RU" dirty="0" smtClean="0"/>
              <a:t>? (Какие они?)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55" t="17460" r="11985" b="10118"/>
          <a:stretch/>
        </p:blipFill>
        <p:spPr bwMode="auto">
          <a:xfrm>
            <a:off x="1691679" y="1636262"/>
            <a:ext cx="5963387" cy="444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593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7488832" cy="1143000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Алдагы</a:t>
            </a:r>
            <a:r>
              <a:rPr lang="ru-RU" sz="3600" dirty="0" smtClean="0"/>
              <a:t> слайд </a:t>
            </a:r>
            <a:r>
              <a:rPr lang="ru-RU" sz="3600" dirty="0" err="1" smtClean="0"/>
              <a:t>буенча</a:t>
            </a:r>
            <a:r>
              <a:rPr lang="ru-RU" sz="3600" dirty="0" smtClean="0"/>
              <a:t> </a:t>
            </a:r>
            <a:r>
              <a:rPr lang="ru-RU" sz="3600" dirty="0" err="1" smtClean="0"/>
              <a:t>бер</a:t>
            </a:r>
            <a:r>
              <a:rPr lang="ru-RU" sz="3600" dirty="0" smtClean="0"/>
              <a:t> </a:t>
            </a:r>
            <a:r>
              <a:rPr lang="tt-RU" sz="3600" dirty="0" smtClean="0"/>
              <a:t>җөмлә яз.</a:t>
            </a:r>
            <a:br>
              <a:rPr lang="tt-RU" sz="3600" dirty="0" smtClean="0"/>
            </a:br>
            <a:r>
              <a:rPr lang="ru-RU" sz="3600" dirty="0" smtClean="0"/>
              <a:t>(Запиши одно предложение по предыдущему слайду.)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564904"/>
            <a:ext cx="8075240" cy="3561259"/>
          </a:xfrm>
        </p:spPr>
        <p:txBody>
          <a:bodyPr/>
          <a:lstStyle/>
          <a:p>
            <a:pPr marL="0" indent="0">
              <a:buNone/>
            </a:pPr>
            <a:r>
              <a:rPr lang="tt-RU" b="1" dirty="0" smtClean="0"/>
              <a:t>Үрнәк (образец):  </a:t>
            </a:r>
            <a:r>
              <a:rPr lang="tt-RU" dirty="0" smtClean="0"/>
              <a:t>Бүре усал.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551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988840"/>
            <a:ext cx="7128792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нинди</a:t>
            </a:r>
            <a:r>
              <a:rPr lang="ru-RU" dirty="0" smtClean="0"/>
              <a:t> спорт </a:t>
            </a:r>
            <a:r>
              <a:rPr lang="ru-RU" dirty="0" err="1" smtClean="0"/>
              <a:t>уеннары</a:t>
            </a:r>
            <a:r>
              <a:rPr lang="ru-RU" dirty="0" smtClean="0"/>
              <a:t> </a:t>
            </a:r>
            <a:r>
              <a:rPr lang="ru-RU" dirty="0" err="1" smtClean="0"/>
              <a:t>беләсең</a:t>
            </a:r>
            <a:r>
              <a:rPr lang="ru-RU" dirty="0" smtClean="0"/>
              <a:t>? </a:t>
            </a:r>
            <a:br>
              <a:rPr lang="ru-RU" dirty="0" smtClean="0"/>
            </a:br>
            <a:r>
              <a:rPr lang="ru-RU" dirty="0" smtClean="0"/>
              <a:t>(Какие спортивные игры ты знаешь?)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92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maam.ru/upload/blogs/507d86206c305804afce5fc13302b69d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623" y="764704"/>
            <a:ext cx="717070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502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g.labirint.ru/rcimg/208c58d7f9fd00098f32856f2d0bd643/1920x1080/comments_pic/1605/2_321dba2c4f33c52ecbbf4c7c98471f4e_14547701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5" t="3008" r="4227" b="5347"/>
          <a:stretch/>
        </p:blipFill>
        <p:spPr bwMode="auto">
          <a:xfrm>
            <a:off x="1835696" y="836712"/>
            <a:ext cx="5256584" cy="51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4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detskiy-sad.com/wp-content/uploads/2017/01/vidi-sporta-dla-detei-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01" b="6527"/>
          <a:stretch/>
        </p:blipFill>
        <p:spPr bwMode="auto">
          <a:xfrm>
            <a:off x="827584" y="692696"/>
            <a:ext cx="4194391" cy="521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https://im0-tub-ru.yandex.net/i?id=7dde8eba42a70175684058ef291607ec-l&amp;ref=rim&amp;n=13&amp;w=724&amp;h=102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5" t="6593" r="-698" b="5559"/>
          <a:stretch/>
        </p:blipFill>
        <p:spPr bwMode="auto">
          <a:xfrm>
            <a:off x="4804012" y="1124744"/>
            <a:ext cx="3565554" cy="47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30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s://im0-tub-ru.yandex.net/i?id=414b129a38084ee9dba536e310ff005c-l&amp;ref=rim&amp;n=13&amp;w=724&amp;h=102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928" r="3891" b="6539"/>
          <a:stretch/>
        </p:blipFill>
        <p:spPr bwMode="auto">
          <a:xfrm>
            <a:off x="755576" y="1116331"/>
            <a:ext cx="3855938" cy="462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thumbs.dreamstime.com/b/%D0%BF%D0%BB%D0%BE%D0%B2%D1%86%D1%8B-%D0%B2%D0%BE-%D0%B2%D1%80%D0%B5%D0%BC%D1%8F-%D0%B7%D0%B0%D0%BF%D0%BB%D1%8B%D0%B2%D0%B0%D0%BD%D0%B8%D1%8F-%D0%B4%D0%BB%D1%8F-%D0%BA%D0%BE%D0%BD%D0%BA%D1%83%D1%80%D0%B5%D0%BD%D1%86%D0%B8%D0%B8-%D1%81%D0%BF%D0%BE%D1%80%D1%82%D0%B0-99862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0035" y="1058473"/>
            <a:ext cx="3684414" cy="368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55976" y="4742887"/>
            <a:ext cx="447484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плавание (</a:t>
            </a:r>
            <a:r>
              <a:rPr lang="ru-RU" b="1" dirty="0" err="1" smtClean="0">
                <a:solidFill>
                  <a:srgbClr val="C00000"/>
                </a:solidFill>
              </a:rPr>
              <a:t>йөзү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0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728" y="3140968"/>
            <a:ext cx="786956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1) </a:t>
            </a:r>
            <a:r>
              <a:rPr lang="ru-RU" sz="3600" dirty="0" err="1" smtClean="0"/>
              <a:t>Син</a:t>
            </a:r>
            <a:r>
              <a:rPr lang="ru-RU" sz="3600" dirty="0" smtClean="0"/>
              <a:t> </a:t>
            </a:r>
            <a:r>
              <a:rPr lang="ru-RU" sz="3600" dirty="0" err="1" smtClean="0"/>
              <a:t>нинди</a:t>
            </a:r>
            <a:r>
              <a:rPr lang="ru-RU" sz="3600" dirty="0" smtClean="0"/>
              <a:t> спорт </a:t>
            </a:r>
            <a:r>
              <a:rPr lang="ru-RU" sz="3600" dirty="0" err="1" smtClean="0"/>
              <a:t>төре</a:t>
            </a:r>
            <a:r>
              <a:rPr lang="ru-RU" sz="3600" dirty="0" smtClean="0"/>
              <a:t> </a:t>
            </a:r>
            <a:r>
              <a:rPr lang="ru-RU" sz="3600" dirty="0" err="1" smtClean="0"/>
              <a:t>белән</a:t>
            </a:r>
            <a:r>
              <a:rPr lang="ru-RU" sz="3600" dirty="0" smtClean="0"/>
              <a:t> </a:t>
            </a:r>
            <a:r>
              <a:rPr lang="ru-RU" sz="3600" dirty="0" err="1" smtClean="0"/>
              <a:t>шөгелләнәсең</a:t>
            </a:r>
            <a:r>
              <a:rPr lang="ru-RU" sz="3600" dirty="0" smtClean="0"/>
              <a:t>? (Каким видом спорта ты занимаешься?)</a:t>
            </a:r>
            <a:br>
              <a:rPr lang="ru-RU" sz="3600" dirty="0" smtClean="0"/>
            </a:br>
            <a:r>
              <a:rPr lang="ru-RU" sz="3600" dirty="0" smtClean="0"/>
              <a:t>2) </a:t>
            </a:r>
            <a:r>
              <a:rPr lang="ru-RU" sz="3600" dirty="0" err="1" smtClean="0"/>
              <a:t>Нинди</a:t>
            </a:r>
            <a:r>
              <a:rPr lang="ru-RU" sz="3600" dirty="0" smtClean="0"/>
              <a:t> спорт </a:t>
            </a:r>
            <a:r>
              <a:rPr lang="ru-RU" sz="3600" dirty="0" err="1" smtClean="0"/>
              <a:t>төре</a:t>
            </a:r>
            <a:r>
              <a:rPr lang="ru-RU" sz="3600" dirty="0" smtClean="0"/>
              <a:t> </a:t>
            </a:r>
            <a:r>
              <a:rPr lang="ru-RU" sz="3600" dirty="0" err="1" smtClean="0"/>
              <a:t>белән</a:t>
            </a:r>
            <a:r>
              <a:rPr lang="ru-RU" sz="3600" dirty="0" smtClean="0"/>
              <a:t> </a:t>
            </a:r>
            <a:r>
              <a:rPr lang="ru-RU" sz="3600" dirty="0" err="1" smtClean="0"/>
              <a:t>шөгелләнергә</a:t>
            </a:r>
            <a:r>
              <a:rPr lang="ru-RU" sz="3600" dirty="0" smtClean="0"/>
              <a:t> </a:t>
            </a:r>
            <a:r>
              <a:rPr lang="ru-RU" sz="3600" dirty="0" err="1" smtClean="0"/>
              <a:t>телисең</a:t>
            </a:r>
            <a:r>
              <a:rPr lang="ru-RU" sz="3600" dirty="0" smtClean="0"/>
              <a:t>? (Каким видом спорта ты бы хотел заниматься?)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		</a:t>
            </a:r>
            <a:r>
              <a:rPr lang="ru-RU" sz="4000" b="1" dirty="0" smtClean="0"/>
              <a:t>	Образец</a:t>
            </a:r>
            <a:endParaRPr lang="ru-RU" sz="40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61708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err="1" smtClean="0"/>
              <a:t>Бер</a:t>
            </a:r>
            <a:r>
              <a:rPr lang="ru-RU" sz="3600" dirty="0" smtClean="0"/>
              <a:t> </a:t>
            </a:r>
            <a:r>
              <a:rPr lang="ru-RU" sz="3600" dirty="0" err="1" smtClean="0"/>
              <a:t>сорауга</a:t>
            </a:r>
            <a:r>
              <a:rPr lang="ru-RU" sz="3600" dirty="0" smtClean="0"/>
              <a:t> </a:t>
            </a:r>
            <a:r>
              <a:rPr lang="ru-RU" sz="3600" dirty="0" err="1" smtClean="0"/>
              <a:t>җавап</a:t>
            </a:r>
            <a:r>
              <a:rPr lang="ru-RU" sz="3600" dirty="0" smtClean="0"/>
              <a:t> яз. </a:t>
            </a:r>
          </a:p>
          <a:p>
            <a:r>
              <a:rPr lang="ru-RU" sz="3600" dirty="0" smtClean="0"/>
              <a:t>(Запиши ответ на один вопрос.) </a:t>
            </a:r>
            <a:endParaRPr lang="ru-RU" sz="36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300192" y="5661248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166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tt-RU" b="1" dirty="0" smtClean="0"/>
              <a:t>Үрнәк (образец):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 smtClean="0"/>
              <a:t>Мин баскетбол  </a:t>
            </a:r>
            <a:r>
              <a:rPr lang="ru-RU" dirty="0" err="1" smtClean="0"/>
              <a:t>белән</a:t>
            </a:r>
            <a:r>
              <a:rPr lang="ru-RU" dirty="0" smtClean="0"/>
              <a:t> </a:t>
            </a:r>
            <a:r>
              <a:rPr lang="ru-RU" dirty="0" err="1" smtClean="0"/>
              <a:t>шөгелләнәм</a:t>
            </a:r>
            <a:r>
              <a:rPr lang="ru-RU" dirty="0" smtClean="0"/>
              <a:t>.</a:t>
            </a:r>
          </a:p>
          <a:p>
            <a:pPr marL="514350" indent="-514350">
              <a:buAutoNum type="arabicParenR"/>
            </a:pPr>
            <a:r>
              <a:rPr lang="tt-RU" dirty="0" smtClean="0"/>
              <a:t>Мин волейбол белән шөгелләнергә телим.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72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Работа в тетради: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18нче май.</a:t>
            </a:r>
            <a:br>
              <a:rPr lang="ru-RU" dirty="0" smtClean="0"/>
            </a:br>
            <a:r>
              <a:rPr lang="ru-RU" dirty="0" err="1" smtClean="0"/>
              <a:t>Сыйныф</a:t>
            </a:r>
            <a:r>
              <a:rPr lang="ru-RU" dirty="0" smtClean="0"/>
              <a:t> </a:t>
            </a:r>
            <a:r>
              <a:rPr lang="ru-RU" dirty="0" err="1" smtClean="0"/>
              <a:t>эше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1037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3243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Яңа</a:t>
            </a:r>
            <a:r>
              <a:rPr lang="ru-RU" sz="2800" dirty="0" smtClean="0"/>
              <a:t> </a:t>
            </a:r>
            <a:r>
              <a:rPr lang="ru-RU" sz="2800" dirty="0" err="1" smtClean="0"/>
              <a:t>дуслар</a:t>
            </a:r>
            <a:r>
              <a:rPr lang="ru-RU" sz="2800" dirty="0" smtClean="0"/>
              <a:t> </a:t>
            </a:r>
            <a:r>
              <a:rPr lang="ru-RU" sz="2800" dirty="0" err="1" smtClean="0"/>
              <a:t>белән</a:t>
            </a:r>
            <a:r>
              <a:rPr lang="ru-RU" sz="2800" dirty="0" smtClean="0"/>
              <a:t> </a:t>
            </a:r>
            <a:r>
              <a:rPr lang="ru-RU" sz="2800" dirty="0" err="1" smtClean="0"/>
              <a:t>син</a:t>
            </a:r>
            <a:r>
              <a:rPr lang="ru-RU" sz="2800" dirty="0" smtClean="0"/>
              <a:t> </a:t>
            </a:r>
            <a:r>
              <a:rPr lang="ru-RU" sz="2800" dirty="0" err="1" smtClean="0"/>
              <a:t>ничек</a:t>
            </a:r>
            <a:r>
              <a:rPr lang="ru-RU" sz="2800" dirty="0" smtClean="0"/>
              <a:t> </a:t>
            </a:r>
            <a:r>
              <a:rPr lang="ru-RU" sz="2800" dirty="0" err="1" smtClean="0"/>
              <a:t>танышачаксың</a:t>
            </a:r>
            <a:r>
              <a:rPr lang="ru-RU" sz="2800" dirty="0" smtClean="0"/>
              <a:t>? </a:t>
            </a:r>
            <a:br>
              <a:rPr lang="ru-RU" sz="2800" dirty="0" smtClean="0"/>
            </a:br>
            <a:r>
              <a:rPr lang="ru-RU" sz="2800" dirty="0" smtClean="0"/>
              <a:t>(Как ты будешь знакомиться с новыми друзьями?)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38" t="17965" r="12709" b="11185"/>
          <a:stretch/>
        </p:blipFill>
        <p:spPr bwMode="auto">
          <a:xfrm>
            <a:off x="1619672" y="1786134"/>
            <a:ext cx="6026727" cy="451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88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620688"/>
            <a:ext cx="3981128" cy="1143000"/>
          </a:xfrm>
        </p:spPr>
        <p:txBody>
          <a:bodyPr/>
          <a:lstStyle/>
          <a:p>
            <a:r>
              <a:rPr lang="tt-RU" dirty="0" smtClean="0"/>
              <a:t>- Хәерле көн!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38" t="17965" r="12709" b="11185"/>
          <a:stretch/>
        </p:blipFill>
        <p:spPr bwMode="auto">
          <a:xfrm>
            <a:off x="2222341" y="2609156"/>
            <a:ext cx="4699317" cy="352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620688"/>
            <a:ext cx="3026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t-RU" dirty="0" smtClean="0"/>
              <a:t>- Сәләм!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404167"/>
            <a:ext cx="3960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t-RU" dirty="0" smtClean="0"/>
              <a:t>- </a:t>
            </a:r>
            <a:r>
              <a:rPr lang="tt-RU" sz="4300" dirty="0" smtClean="0"/>
              <a:t>Минем исемем Оля. Ә синеке?</a:t>
            </a:r>
            <a:endParaRPr lang="ru-RU" sz="43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19037" y="1440616"/>
            <a:ext cx="3960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t-RU" dirty="0" smtClean="0"/>
              <a:t>- </a:t>
            </a:r>
            <a:r>
              <a:rPr lang="tt-RU" sz="4300" dirty="0" smtClean="0"/>
              <a:t>Минем исемем Алсу.</a:t>
            </a:r>
            <a:endParaRPr lang="ru-RU" sz="4300" dirty="0"/>
          </a:p>
        </p:txBody>
      </p:sp>
    </p:spTree>
    <p:extLst>
      <p:ext uri="{BB962C8B-B14F-4D97-AF65-F5344CB8AC3E}">
        <p14:creationId xmlns:p14="http://schemas.microsoft.com/office/powerpoint/2010/main" xmlns="" val="300122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>А как ты представишься новому другу? Запиши в тетради это предложение. 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552" y="29249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2780928"/>
            <a:ext cx="79851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t-RU" b="1" dirty="0" smtClean="0"/>
              <a:t>Образец: </a:t>
            </a:r>
            <a:r>
              <a:rPr lang="tt-RU" dirty="0" smtClean="0"/>
              <a:t>Минем исемем Алсу.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17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941568" cy="1143000"/>
          </a:xfrm>
        </p:spPr>
        <p:txBody>
          <a:bodyPr>
            <a:normAutofit fontScale="90000"/>
          </a:bodyPr>
          <a:lstStyle/>
          <a:p>
            <a:r>
              <a:rPr lang="tt-RU" sz="3600" b="1" dirty="0" smtClean="0"/>
              <a:t>Запиши письменно ответы на вопросы: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88840"/>
            <a:ext cx="8013576" cy="1872208"/>
          </a:xfrm>
        </p:spPr>
        <p:txBody>
          <a:bodyPr/>
          <a:lstStyle/>
          <a:p>
            <a:r>
              <a:rPr lang="tt-RU" sz="3600" dirty="0" smtClean="0"/>
              <a:t>Сиңа ничә яшь? (Сколько тебе лет?)</a:t>
            </a:r>
          </a:p>
          <a:p>
            <a:r>
              <a:rPr lang="tt-RU" sz="3600" dirty="0" smtClean="0"/>
              <a:t>Син мәктәптә укыйсыңмы? (Ты учишься в школе?)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264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444" y="527674"/>
            <a:ext cx="7499176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Назови каждого животного по-татарски и по-русски.</a:t>
            </a:r>
            <a:endParaRPr lang="ru-RU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35" t="19048" r="12767" b="11111"/>
          <a:stretch/>
        </p:blipFill>
        <p:spPr bwMode="auto">
          <a:xfrm>
            <a:off x="1547664" y="1670674"/>
            <a:ext cx="6332736" cy="468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84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b="1" dirty="0" smtClean="0"/>
              <a:t>Проверь: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 numCol="2"/>
          <a:lstStyle/>
          <a:p>
            <a:pPr marL="0" indent="0">
              <a:buNone/>
            </a:pPr>
            <a:r>
              <a:rPr lang="ru-RU" dirty="0" err="1" smtClean="0"/>
              <a:t>аю</a:t>
            </a:r>
            <a:r>
              <a:rPr lang="ru-RU" dirty="0" smtClean="0"/>
              <a:t> – медведь </a:t>
            </a:r>
          </a:p>
          <a:p>
            <a:pPr marL="0" indent="0">
              <a:buNone/>
            </a:pPr>
            <a:r>
              <a:rPr lang="tt-RU" dirty="0" smtClean="0"/>
              <a:t>төлке – лиса</a:t>
            </a:r>
          </a:p>
          <a:p>
            <a:pPr marL="0" indent="0">
              <a:buNone/>
            </a:pPr>
            <a:r>
              <a:rPr lang="tt-RU" dirty="0" smtClean="0"/>
              <a:t>бүре – волк</a:t>
            </a:r>
          </a:p>
          <a:p>
            <a:pPr marL="0" indent="0">
              <a:buNone/>
            </a:pPr>
            <a:endParaRPr lang="tt-RU" dirty="0" smtClean="0"/>
          </a:p>
          <a:p>
            <a:pPr marL="0" indent="0">
              <a:buNone/>
            </a:pPr>
            <a:endParaRPr lang="tt-RU" dirty="0"/>
          </a:p>
          <a:p>
            <a:pPr marL="0" indent="0">
              <a:buNone/>
            </a:pPr>
            <a:endParaRPr lang="tt-RU" dirty="0" smtClean="0"/>
          </a:p>
          <a:p>
            <a:pPr marL="0" indent="0">
              <a:buNone/>
            </a:pPr>
            <a:endParaRPr lang="tt-RU" dirty="0"/>
          </a:p>
          <a:p>
            <a:pPr marL="0" indent="0">
              <a:buNone/>
            </a:pPr>
            <a:r>
              <a:rPr lang="tt-RU" dirty="0" smtClean="0"/>
              <a:t>куян – заяц</a:t>
            </a:r>
          </a:p>
          <a:p>
            <a:pPr marL="0" indent="0">
              <a:buNone/>
            </a:pPr>
            <a:r>
              <a:rPr lang="tt-RU" dirty="0" smtClean="0"/>
              <a:t>чыпчык – воробей</a:t>
            </a:r>
          </a:p>
          <a:p>
            <a:pPr marL="0" indent="0">
              <a:buNone/>
            </a:pPr>
            <a:r>
              <a:rPr lang="tt-RU" dirty="0" smtClean="0"/>
              <a:t>керпе - ёж</a:t>
            </a:r>
          </a:p>
        </p:txBody>
      </p:sp>
    </p:spTree>
    <p:extLst>
      <p:ext uri="{BB962C8B-B14F-4D97-AF65-F5344CB8AC3E}">
        <p14:creationId xmlns:p14="http://schemas.microsoft.com/office/powerpoint/2010/main" xmlns="" val="3735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837" y="413792"/>
            <a:ext cx="7344816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Скажи животных во </a:t>
            </a:r>
            <a:br>
              <a:rPr lang="ru-RU" sz="3600" dirty="0" smtClean="0"/>
            </a:br>
            <a:r>
              <a:rPr lang="ru-RU" sz="3600" dirty="0" smtClean="0"/>
              <a:t>множественном числе.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35" t="17658" r="12543" b="10318"/>
          <a:stretch/>
        </p:blipFill>
        <p:spPr bwMode="auto">
          <a:xfrm>
            <a:off x="1541837" y="1577930"/>
            <a:ext cx="6381163" cy="484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80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182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Тема урока:  Повторение разделов “Давайте знакомиться”, “Лесные друзья”, “Спортивный праздник”. </vt:lpstr>
      <vt:lpstr>Работа в тетради:   18нче май. Сыйныф эше.</vt:lpstr>
      <vt:lpstr>Яңа дуслар белән син ничек танышачаксың?  (Как ты будешь знакомиться с новыми друзьями?)</vt:lpstr>
      <vt:lpstr>- Хәерле көн!</vt:lpstr>
      <vt:lpstr>А как ты представишься новому другу? Запиши в тетради это предложение. </vt:lpstr>
      <vt:lpstr>Запиши письменно ответы на вопросы:</vt:lpstr>
      <vt:lpstr>Назови каждого животного по-татарски и по-русски.</vt:lpstr>
      <vt:lpstr>Проверь: </vt:lpstr>
      <vt:lpstr>Скажи животных во  множественном числе.</vt:lpstr>
      <vt:lpstr>Алар нинди? (Какие они?)</vt:lpstr>
      <vt:lpstr>Алдагы слайд буенча бер җөмлә яз. (Запиши одно предложение по предыдущему слайду.)</vt:lpstr>
      <vt:lpstr>Син нинди спорт уеннары беләсең?  (Какие спортивные игры ты знаешь?)</vt:lpstr>
      <vt:lpstr>Слайд 13</vt:lpstr>
      <vt:lpstr>Слайд 14</vt:lpstr>
      <vt:lpstr>Слайд 15</vt:lpstr>
      <vt:lpstr>плавание (йөзү)</vt:lpstr>
      <vt:lpstr>1) Син нинди спорт төре белән шөгелләнәсең? (Каким видом спорта ты занимаешься?) 2) Нинди спорт төре белән шөгелләнергә телисең? (Каким видом спорта ты бы хотел заниматься?)       Образец</vt:lpstr>
      <vt:lpstr>Үрнәк (образец):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Минзиля</dc:creator>
  <cp:lastModifiedBy>Колледж</cp:lastModifiedBy>
  <cp:revision>34</cp:revision>
  <dcterms:created xsi:type="dcterms:W3CDTF">2020-05-12T12:46:01Z</dcterms:created>
  <dcterms:modified xsi:type="dcterms:W3CDTF">2020-05-17T09:25:41Z</dcterms:modified>
</cp:coreProperties>
</file>