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7" r:id="rId2"/>
    <p:sldId id="303" r:id="rId3"/>
    <p:sldId id="302" r:id="rId4"/>
    <p:sldId id="309" r:id="rId5"/>
    <p:sldId id="304" r:id="rId6"/>
    <p:sldId id="30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B1A74-3610-4668-83EF-9BFAE4ED27D9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7FAED-D04C-4683-AC3F-4F64E7D56F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123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uzeliya73@mail.ru" TargetMode="External"/><Relationship Id="rId2" Type="http://schemas.openxmlformats.org/officeDocument/2006/relationships/hyperlink" Target="mailto:&#1087;&#1086;&#1095;&#1090;&#1072;-liliya08111975@mail.r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overshen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323528" y="2357608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4000" b="1" dirty="0" smtClean="0">
                <a:latin typeface="Times New Roman" pitchFamily="18" charset="0"/>
                <a:cs typeface="Times New Roman" pitchFamily="18" charset="0"/>
              </a:rPr>
              <a:t>Контрольная работа </a:t>
            </a:r>
            <a:r>
              <a:rPr lang="tt-RU" sz="4000" b="1" dirty="0" smtClean="0">
                <a:latin typeface="Times New Roman" pitchFamily="18" charset="0"/>
                <a:cs typeface="Times New Roman" pitchFamily="18" charset="0"/>
              </a:rPr>
              <a:t>№5 </a:t>
            </a:r>
            <a:r>
              <a:rPr lang="tt-RU" sz="4000" b="1" dirty="0" smtClean="0">
                <a:latin typeface="Times New Roman" pitchFamily="18" charset="0"/>
                <a:cs typeface="Times New Roman" pitchFamily="18" charset="0"/>
              </a:rPr>
              <a:t>по разделу </a:t>
            </a:r>
            <a:r>
              <a:rPr lang="tt-RU" sz="4000" b="1" dirty="0" smtClean="0"/>
              <a:t>"</a:t>
            </a:r>
            <a:r>
              <a:rPr lang="tt-RU" sz="4000" b="1" dirty="0" smtClean="0"/>
              <a:t>Мы любим спорт".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0" y="1412775"/>
            <a:ext cx="8229600" cy="4911825"/>
          </a:xfrm>
        </p:spPr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827584" y="3460357"/>
            <a:ext cx="7560840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899592" y="666211"/>
            <a:ext cx="756084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tt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Сүзтезмәләрнең дөрес  тәрҗемәләрен табып яз.       6 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tt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Беречь здоровье</a:t>
            </a:r>
            <a:r>
              <a:rPr lang="tt-RU" dirty="0" smtClean="0"/>
              <a:t>                                    файдалы киңәш</a:t>
            </a:r>
            <a:endParaRPr lang="ru-RU" dirty="0" smtClean="0"/>
          </a:p>
          <a:p>
            <a:r>
              <a:rPr lang="ru-RU" dirty="0" smtClean="0"/>
              <a:t>интересное увлечение </a:t>
            </a:r>
            <a:r>
              <a:rPr lang="tt-RU" dirty="0" smtClean="0"/>
              <a:t>                         спорт белән шөгыльләнү</a:t>
            </a:r>
            <a:endParaRPr lang="ru-RU" dirty="0" smtClean="0"/>
          </a:p>
          <a:p>
            <a:r>
              <a:rPr lang="ru-RU" dirty="0" smtClean="0"/>
              <a:t>спортивный кружок </a:t>
            </a:r>
            <a:r>
              <a:rPr lang="tt-RU" dirty="0" smtClean="0"/>
              <a:t>                             спорт түгәрәге</a:t>
            </a:r>
            <a:endParaRPr lang="ru-RU" dirty="0" smtClean="0"/>
          </a:p>
          <a:p>
            <a:r>
              <a:rPr lang="ru-RU" dirty="0" smtClean="0"/>
              <a:t>плохая привычка </a:t>
            </a:r>
            <a:r>
              <a:rPr lang="tt-RU" dirty="0" smtClean="0"/>
              <a:t>                                  сәламәтлекне саклау</a:t>
            </a:r>
            <a:endParaRPr lang="ru-RU" dirty="0" smtClean="0"/>
          </a:p>
          <a:p>
            <a:r>
              <a:rPr lang="ru-RU" dirty="0" smtClean="0"/>
              <a:t>полезный совет</a:t>
            </a:r>
            <a:r>
              <a:rPr lang="tt-RU" dirty="0" smtClean="0"/>
              <a:t>                                      кызыклы мавыгу</a:t>
            </a:r>
            <a:endParaRPr lang="ru-RU" dirty="0" smtClean="0"/>
          </a:p>
          <a:p>
            <a:r>
              <a:rPr lang="ru-RU" dirty="0" smtClean="0"/>
              <a:t>заниматься спортом</a:t>
            </a:r>
            <a:r>
              <a:rPr lang="tt-RU" dirty="0" smtClean="0"/>
              <a:t>                               начар </a:t>
            </a:r>
            <a:r>
              <a:rPr lang="tt-RU" dirty="0" smtClean="0"/>
              <a:t>гадәт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27584" y="3284984"/>
            <a:ext cx="7848872" cy="28623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t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Күп нокталар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урынына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тиешле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кушымчаларны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куеп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яз</a:t>
            </a:r>
            <a:r>
              <a:rPr kumimoji="0" lang="tt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6б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Тукталыш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өй..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кадәр.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2)Кибет... кибет... кадәр.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3)Мәктәп... өй... кадәр.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Шарт фигыль кушымчалары гына булган рәтне билгелә: 1б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-са,-сә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-ды, -де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-ган,-гән </a:t>
            </a:r>
            <a:endParaRPr kumimoji="0" lang="tt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69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11560" y="2708850"/>
            <a:ext cx="7200800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9552" y="287365"/>
            <a:ext cx="7992888" cy="46474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Түбәндәге җөмләдә күпнокталар урынына кайсы фигыль куелырга тиеш? 1 б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 спорт белән  .............     яратам.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шөгыльләнү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шөгыльләнергә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шөгыльләнсә.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Как скажешь о том, что:</a:t>
            </a: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б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по вторникам, средам и субботам вы ходите в спортивный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кружок;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танцами занимаетесь 5 лет</a:t>
            </a: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Спроси у друга:</a:t>
            </a: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4б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--нравится ли ему спорт;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--каким видом спорта он интересуется</a:t>
            </a: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7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519009"/>
            <a:ext cx="7632848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Җөмләне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дәвам ит</a:t>
            </a: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1б.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Сәламәт булу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өчен</a:t>
            </a: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.............................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.Предложи своему другу пойти на стадион.</a:t>
            </a: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2б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*9. В какой последовательности нужно расставить предложения, чтобы получился текст?     1б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А)Әти белән әни кышын чаңгыда йөриләр.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Ә)Абыем футбол уйнарга ярата.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Б)Безнең гаилә спорт ярата.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В)Ә мин йөзәргә яратам.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ӘБВА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БАӘВ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ВБӘА</a:t>
            </a:r>
            <a:endParaRPr kumimoji="0" lang="tt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43608" y="659639"/>
            <a:ext cx="712879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Гомуми балл-25  Өстәмә бирем белән – 26 балл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0-12 – “2”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13-17– “3”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18-23 – “4”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24-25 – “5”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26 – “5”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50-69%- “3” ле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70—89%- “4” ле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90-95%- “5” ле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95-100% “ 5” ле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tt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7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7"/>
            <a:ext cx="57423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Контр.работу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отправить по адресу указанному ниже</a:t>
            </a:r>
          </a:p>
          <a:p>
            <a:pPr algn="ctr"/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задание отправить по адресу Дом.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Дом. задание отправить по адресу указанному ниже</a:t>
            </a:r>
            <a:endParaRPr lang="ru-RU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556792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-Гатауллина Лилия Фоатовна- электронная  </a:t>
            </a:r>
            <a:r>
              <a:rPr lang="tt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почта-</a:t>
            </a:r>
            <a:r>
              <a:rPr lang="en-US" sz="2800" b="1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liliya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0</a:t>
            </a:r>
            <a:r>
              <a:rPr lang="en-US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8111975@mail.ru</a:t>
            </a:r>
            <a:r>
              <a:rPr lang="en-US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по </a:t>
            </a:r>
            <a:r>
              <a:rPr lang="ru-RU" sz="2800" b="1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ватсапу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t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89274288945 -   (6б класс)</a:t>
            </a:r>
            <a:br>
              <a:rPr lang="tt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Оразсахатова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Гюзелия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Баймухаметовна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t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электронная  </a:t>
            </a:r>
            <a:r>
              <a:rPr lang="tt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почта-</a:t>
            </a:r>
            <a:r>
              <a:rPr lang="ru-RU" sz="2800" b="1" u="sng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 guzeliya73@mail.ru</a:t>
            </a:r>
            <a:r>
              <a:rPr lang="ru-RU" sz="2800" b="1" u="sng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по </a:t>
            </a:r>
            <a:r>
              <a:rPr lang="ru-RU" sz="2800" b="1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ватсапу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- 89053135158- (6в класс)</a:t>
            </a:r>
            <a:b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Хасанова </a:t>
            </a:r>
            <a:r>
              <a:rPr lang="ru-RU" sz="2800" b="1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Гузалия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Гаптельнуровна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t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электронная  </a:t>
            </a:r>
            <a:r>
              <a:rPr lang="tt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почта- </a:t>
            </a:r>
            <a:r>
              <a:rPr lang="ru-RU" sz="2800" b="1" u="sng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sovershen@mail.ru</a:t>
            </a:r>
            <a:r>
              <a:rPr lang="ru-RU" sz="2800" b="1" u="sng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по </a:t>
            </a:r>
            <a:r>
              <a:rPr lang="ru-RU" sz="2800" b="1" dirty="0" err="1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ватсапу</a:t>
            </a:r>
            <a:r>
              <a:rPr lang="ru-RU" sz="2800" b="1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- 89093077806- (6 а класс)</a:t>
            </a:r>
            <a:r>
              <a:rPr lang="ru-RU" sz="2000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4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accent4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7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</TotalTime>
  <Words>308</Words>
  <Application>Microsoft Office PowerPoint</Application>
  <PresentationFormat>Экран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Инфинитив</dc:title>
  <dc:creator>1</dc:creator>
  <cp:lastModifiedBy>Азм</cp:lastModifiedBy>
  <cp:revision>51</cp:revision>
  <dcterms:created xsi:type="dcterms:W3CDTF">2012-07-05T10:51:00Z</dcterms:created>
  <dcterms:modified xsi:type="dcterms:W3CDTF">2020-05-14T07:28:21Z</dcterms:modified>
</cp:coreProperties>
</file>