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1D42-DFE7-494B-A6FE-6C9AAD4E1A9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ACAB-0299-4932-A307-58EDFE2B3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1D42-DFE7-494B-A6FE-6C9AAD4E1A9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ACAB-0299-4932-A307-58EDFE2B3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1D42-DFE7-494B-A6FE-6C9AAD4E1A9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ACAB-0299-4932-A307-58EDFE2B3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1D42-DFE7-494B-A6FE-6C9AAD4E1A9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ACAB-0299-4932-A307-58EDFE2B3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1D42-DFE7-494B-A6FE-6C9AAD4E1A9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ACAB-0299-4932-A307-58EDFE2B3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1D42-DFE7-494B-A6FE-6C9AAD4E1A9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ACAB-0299-4932-A307-58EDFE2B3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1D42-DFE7-494B-A6FE-6C9AAD4E1A9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ACAB-0299-4932-A307-58EDFE2B3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1D42-DFE7-494B-A6FE-6C9AAD4E1A9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ACAB-0299-4932-A307-58EDFE2B3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1D42-DFE7-494B-A6FE-6C9AAD4E1A9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ACAB-0299-4932-A307-58EDFE2B3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1D42-DFE7-494B-A6FE-6C9AAD4E1A9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ACAB-0299-4932-A307-58EDFE2B3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81D42-DFE7-494B-A6FE-6C9AAD4E1A9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ACAB-0299-4932-A307-58EDFE2B3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481D42-DFE7-494B-A6FE-6C9AAD4E1A9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A1ACAB-0299-4932-A307-58EDFE2B3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7175351" cy="1793167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tt-RU" sz="40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нче сыйныф(1 нче төркем)</a:t>
            </a:r>
            <a:r>
              <a:rPr lang="tt-RU" sz="400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t-RU" sz="400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400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Әдәби уку</a:t>
            </a:r>
            <a:endParaRPr lang="ru-RU" sz="400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257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424936" cy="294526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l">
              <a:buNone/>
            </a:pPr>
            <a:r>
              <a:rPr lang="tt-RU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Дәреснең темасы: Шәүкәт Галиев “Тәмле җәй” </a:t>
            </a:r>
            <a:br>
              <a:rPr lang="tt-RU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tt-RU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Ләбиб Лерон “Җәйге бәхәс”</a:t>
            </a:r>
            <a:endParaRPr lang="ru-RU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419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b.ru/misc/i/gallery/108279/30538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2736304" cy="37732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9807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Шәүкәт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Галиев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(1928-2011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язучысы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шагыйре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magarif-uku.ru/wp-content/uploads/2017/10/DSC_55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64013"/>
            <a:ext cx="4515313" cy="30053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5301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Ләбиб</a:t>
            </a:r>
            <a:r>
              <a:rPr lang="ru-RU" b="1" dirty="0"/>
              <a:t> </a:t>
            </a:r>
            <a:r>
              <a:rPr lang="ru-RU" b="1" dirty="0" err="1" smtClean="0"/>
              <a:t>Лерон</a:t>
            </a:r>
            <a:r>
              <a:rPr lang="ru-RU" b="1" dirty="0" smtClean="0"/>
              <a:t>(1961)-</a:t>
            </a:r>
            <a:r>
              <a:rPr lang="ru-RU" dirty="0" smtClean="0"/>
              <a:t>татар </a:t>
            </a:r>
            <a:r>
              <a:rPr lang="ru-RU" dirty="0" err="1" smtClean="0"/>
              <a:t>язучысы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dirty="0" err="1" smtClean="0"/>
              <a:t>шагыйрь</a:t>
            </a:r>
            <a:r>
              <a:rPr lang="ru-RU" dirty="0" smtClean="0"/>
              <a:t>, журналист. </a:t>
            </a:r>
          </a:p>
          <a:p>
            <a:r>
              <a:rPr lang="ru-RU" dirty="0" err="1" smtClean="0"/>
              <a:t>Бүгенге</a:t>
            </a:r>
            <a:r>
              <a:rPr lang="ru-RU" dirty="0" smtClean="0"/>
              <a:t> </a:t>
            </a:r>
            <a:r>
              <a:rPr lang="ru-RU" dirty="0" err="1" smtClean="0"/>
              <a:t>көндә</a:t>
            </a:r>
            <a:r>
              <a:rPr lang="ru-RU" dirty="0" smtClean="0"/>
              <a:t> </a:t>
            </a:r>
            <a:r>
              <a:rPr lang="ru-RU" dirty="0" err="1" smtClean="0"/>
              <a:t>иҗат</a:t>
            </a:r>
            <a:r>
              <a:rPr lang="ru-RU" dirty="0" smtClean="0"/>
              <a:t> </a:t>
            </a:r>
            <a:r>
              <a:rPr lang="ru-RU" dirty="0" err="1" smtClean="0"/>
              <a:t>итә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4" idx="1"/>
          </p:cNvCxnSpPr>
          <p:nvPr/>
        </p:nvCxnSpPr>
        <p:spPr>
          <a:xfrm flipH="1" flipV="1">
            <a:off x="3347864" y="1396226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720480" y="5949280"/>
            <a:ext cx="85571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763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404664"/>
            <a:ext cx="699210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t-RU" sz="4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Шәүкәт Галиев “Тәмле җәй” 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wallbox.ru/wallpapers/main/201601/54352a7b5d8324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12776"/>
            <a:ext cx="3771411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0032" y="1772816"/>
            <a:ext cx="41424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Сүзлек эше:</a:t>
            </a:r>
          </a:p>
          <a:p>
            <a:r>
              <a:rPr lang="tt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Аланнар </a:t>
            </a:r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поляны</a:t>
            </a:r>
          </a:p>
          <a:p>
            <a:r>
              <a:rPr lang="tt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Басу </a:t>
            </a:r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поле</a:t>
            </a:r>
          </a:p>
          <a:p>
            <a:r>
              <a:rPr lang="tt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</a:t>
            </a:r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запах</a:t>
            </a:r>
          </a:p>
          <a:p>
            <a:r>
              <a:rPr lang="tt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Җәйләүләр </a:t>
            </a:r>
            <a:r>
              <a:rPr lang="tt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летние пастбище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149080"/>
            <a:ext cx="5208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t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 бит шигырьне сәнгатьле итеп укырга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5373216"/>
            <a:ext cx="6086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Сорауларга телдән җавап бир:</a:t>
            </a:r>
          </a:p>
          <a:p>
            <a:pPr marL="342900" indent="-342900">
              <a:buFont typeface="+mj-lt"/>
              <a:buAutoNum type="arabicPeriod"/>
            </a:pPr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ни өчен шигырьне “Тәмле җәй” дип атаган?</a:t>
            </a:r>
          </a:p>
          <a:p>
            <a:pPr marL="342900" indent="-342900">
              <a:buFont typeface="+mj-lt"/>
              <a:buAutoNum type="arabicPeriod"/>
            </a:pPr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Үзегезнең нинди җиләкләр җыйганыгыз бар?</a:t>
            </a:r>
          </a:p>
        </p:txBody>
      </p:sp>
    </p:spTree>
    <p:extLst>
      <p:ext uri="{BB962C8B-B14F-4D97-AF65-F5344CB8AC3E}">
        <p14:creationId xmlns:p14="http://schemas.microsoft.com/office/powerpoint/2010/main" xmlns="" val="19748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88640"/>
            <a:ext cx="66200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t-RU" sz="4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Ләбиб Лерон “Җәйге бәхәс”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avatars.mds.yandex.net/get-pdb/805160/e692d717-3959-46b9-b929-e1bd3d0da347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249" y="980728"/>
            <a:ext cx="4102129" cy="2745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32040" y="1484784"/>
            <a:ext cx="4211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Сүзлек эше:</a:t>
            </a:r>
          </a:p>
          <a:p>
            <a:r>
              <a:rPr lang="tt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Бәхәс </a:t>
            </a:r>
            <a:r>
              <a:rPr lang="tt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спор</a:t>
            </a:r>
          </a:p>
          <a:p>
            <a:r>
              <a:rPr lang="tt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Асылда </a:t>
            </a:r>
            <a:r>
              <a:rPr lang="tt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чынбарлыкта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249" y="3725737"/>
            <a:ext cx="5655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t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99-100 бит шигырьне сәнгатьле итеп укырга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27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tt-RU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Өй эше</a:t>
            </a:r>
            <a:endParaRPr lang="ru-RU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484784"/>
            <a:ext cx="772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dirty="0" smtClean="0"/>
              <a:t>96 бит шигырьне ятла(выучить наизусть)(отправить видео по ватсапу)</a:t>
            </a:r>
            <a:endParaRPr lang="ru-RU" dirty="0"/>
          </a:p>
        </p:txBody>
      </p:sp>
      <p:pic>
        <p:nvPicPr>
          <p:cNvPr id="5122" name="Picture 2" descr="https://absolutera.ru/uploads/photo/file/15641/516340_pole_solnce_gory_2560x1600__www.GetBg.net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4524353" cy="2827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13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</TotalTime>
  <Words>109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2 нче сыйныф(1 нче төркем) Әдәби уку</vt:lpstr>
      <vt:lpstr>Дәреснең темасы: Шәүкәт Галиев “Тәмле җәй”  Ләбиб Лерон “Җәйге бәхәс”</vt:lpstr>
      <vt:lpstr>Слайд 3</vt:lpstr>
      <vt:lpstr>Слайд 4</vt:lpstr>
      <vt:lpstr>Слайд 5</vt:lpstr>
      <vt:lpstr>Өй эше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нче сыйныф(1 нче төркем) Туган тел(татар теле)</dc:title>
  <dc:creator>Администратор</dc:creator>
  <cp:lastModifiedBy>User</cp:lastModifiedBy>
  <cp:revision>5</cp:revision>
  <dcterms:created xsi:type="dcterms:W3CDTF">2020-04-21T13:23:27Z</dcterms:created>
  <dcterms:modified xsi:type="dcterms:W3CDTF">2020-05-07T09:16:13Z</dcterms:modified>
</cp:coreProperties>
</file>