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3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8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49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7441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57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9721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119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576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95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07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45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92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92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74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44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82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95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A2D77-EA09-4CF6-B53B-39E48B45FFC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46C526-5D53-4BF2-971D-178013E9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34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788276"/>
            <a:ext cx="7766936" cy="189186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b="1" i="1" u="sng" dirty="0" smtClean="0">
                <a:solidFill>
                  <a:srgbClr val="FF0000"/>
                </a:solidFill>
              </a:rPr>
              <a:t>Как  </a:t>
            </a:r>
            <a:r>
              <a:rPr lang="ru-RU" b="1" i="1" u="sng" dirty="0">
                <a:solidFill>
                  <a:srgbClr val="FF0000"/>
                </a:solidFill>
              </a:rPr>
              <a:t>написать </a:t>
            </a:r>
            <a:r>
              <a:rPr lang="ru-RU" b="1" i="1" u="sng" dirty="0" smtClean="0">
                <a:solidFill>
                  <a:srgbClr val="FF0000"/>
                </a:solidFill>
              </a:rPr>
              <a:t> отзыв</a:t>
            </a:r>
            <a:r>
              <a:rPr lang="ru-RU" dirty="0"/>
              <a:t/>
            </a:r>
            <a:br>
              <a:rPr lang="ru-RU" dirty="0"/>
            </a:br>
            <a:r>
              <a:rPr lang="ru-RU" b="1" i="1" u="sng" dirty="0" smtClean="0">
                <a:solidFill>
                  <a:srgbClr val="FF0000"/>
                </a:solidFill>
              </a:rPr>
              <a:t>о  прочитанном.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806263"/>
            <a:ext cx="7766936" cy="234147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(на примере отзыва о прочитанной книге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А.М.Волкова</a:t>
            </a:r>
            <a:r>
              <a:rPr lang="ru-RU" dirty="0" smtClean="0">
                <a:solidFill>
                  <a:srgbClr val="002060"/>
                </a:solidFill>
              </a:rPr>
              <a:t> «Волшебник Изумрудного города»)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0" name="Picture 2" descr="https://go1.imgsmail.ru/imgpreview?key=4c36b5ace690ebbc&amp;mb=imgdb_preview_ex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76" y="3749481"/>
            <a:ext cx="3846094" cy="29193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7023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0994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0595"/>
            <a:ext cx="8596668" cy="4610768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Напиши отзыв одному понравившемуся произведению из страниц: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92-93 «Отважный </a:t>
            </a:r>
            <a:r>
              <a:rPr lang="ru-RU" dirty="0" err="1" smtClean="0">
                <a:solidFill>
                  <a:schemeClr val="tx1"/>
                </a:solidFill>
              </a:rPr>
              <a:t>пингвиненок</a:t>
            </a:r>
            <a:r>
              <a:rPr lang="ru-RU" dirty="0" smtClean="0">
                <a:solidFill>
                  <a:schemeClr val="tx1"/>
                </a:solidFill>
              </a:rPr>
              <a:t>»,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94-96 «Ребята и утята»,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97-98 «Страшный рассказ»,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106-107 «Хитрый лис и умная уточка»,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110-11 «Почему синичка плачет»,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114-116 «Лесной колобок- колючий бок»</a:t>
            </a:r>
          </a:p>
          <a:p>
            <a:r>
              <a:rPr lang="ru-RU" b="1" dirty="0"/>
              <a:t>2303001315@ </a:t>
            </a:r>
            <a:r>
              <a:rPr lang="en-US" b="1" dirty="0" err="1"/>
              <a:t>edu</a:t>
            </a:r>
            <a:r>
              <a:rPr lang="ru-RU" b="1" dirty="0"/>
              <a:t>.</a:t>
            </a:r>
            <a:r>
              <a:rPr lang="en-US" b="1" dirty="0" err="1"/>
              <a:t>tatar</a:t>
            </a:r>
            <a:r>
              <a:rPr lang="ru-RU" b="1" dirty="0"/>
              <a:t>.</a:t>
            </a:r>
            <a:r>
              <a:rPr lang="en-US" b="1" dirty="0" err="1"/>
              <a:t>ru</a:t>
            </a:r>
            <a:r>
              <a:rPr lang="ru-RU" b="1" dirty="0"/>
              <a:t> (</a:t>
            </a:r>
            <a:r>
              <a:rPr lang="en-US" b="1" dirty="0"/>
              <a:t>C</a:t>
            </a:r>
            <a:r>
              <a:rPr lang="ru-RU" b="1" dirty="0" err="1"/>
              <a:t>абирова</a:t>
            </a:r>
            <a:r>
              <a:rPr lang="ru-RU" b="1" dirty="0"/>
              <a:t> З.Р)</a:t>
            </a:r>
            <a:endParaRPr lang="ru-RU" dirty="0"/>
          </a:p>
          <a:p>
            <a:r>
              <a:rPr lang="en-US" b="1" dirty="0" err="1"/>
              <a:t>gulina</a:t>
            </a:r>
            <a:r>
              <a:rPr lang="ru-RU" b="1" dirty="0"/>
              <a:t>99.</a:t>
            </a:r>
            <a:r>
              <a:rPr lang="en-US" b="1" dirty="0" err="1"/>
              <a:t>ildarovna</a:t>
            </a:r>
            <a:r>
              <a:rPr lang="ru-RU" b="1" dirty="0"/>
              <a:t>@</a:t>
            </a:r>
            <a:r>
              <a:rPr lang="en-US" b="1" dirty="0"/>
              <a:t>mail</a:t>
            </a:r>
            <a:r>
              <a:rPr lang="ru-RU" b="1" dirty="0"/>
              <a:t>.</a:t>
            </a:r>
            <a:r>
              <a:rPr lang="en-US" b="1" dirty="0" err="1"/>
              <a:t>ru</a:t>
            </a:r>
            <a:r>
              <a:rPr lang="ru-RU" b="1" dirty="0"/>
              <a:t> (Нуриева Г.И)</a:t>
            </a:r>
            <a:endParaRPr lang="ru-RU" dirty="0"/>
          </a:p>
          <a:p>
            <a:endParaRPr lang="ru-RU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68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61241"/>
            <a:ext cx="8596668" cy="3499945"/>
          </a:xfrm>
          <a:ln w="5715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7"/>
            <a:r>
              <a:rPr lang="ru-RU" sz="4200" b="1" i="1" u="sng" dirty="0">
                <a:solidFill>
                  <a:srgbClr val="002060"/>
                </a:solidFill>
              </a:rPr>
              <a:t>Отзыв </a:t>
            </a:r>
            <a:r>
              <a:rPr lang="ru-RU" sz="4200" b="1" i="1" u="sng" dirty="0" smtClean="0">
                <a:solidFill>
                  <a:srgbClr val="002060"/>
                </a:solidFill>
              </a:rPr>
              <a:t>–</a:t>
            </a:r>
          </a:p>
          <a:p>
            <a:pPr algn="ctr"/>
            <a:r>
              <a:rPr lang="ru-RU" sz="4800" u="sng" dirty="0" smtClean="0">
                <a:solidFill>
                  <a:srgbClr val="002060"/>
                </a:solidFill>
              </a:rPr>
              <a:t> </a:t>
            </a:r>
            <a:r>
              <a:rPr lang="ru-RU" sz="4800" u="sng" dirty="0">
                <a:solidFill>
                  <a:srgbClr val="002060"/>
                </a:solidFill>
              </a:rPr>
              <a:t>это ваше </a:t>
            </a:r>
            <a:r>
              <a:rPr lang="ru-RU" sz="4800" b="1" u="sng" dirty="0">
                <a:solidFill>
                  <a:srgbClr val="002060"/>
                </a:solidFill>
              </a:rPr>
              <a:t>личное </a:t>
            </a:r>
            <a:r>
              <a:rPr lang="ru-RU" sz="4800" b="1" u="sng" dirty="0" smtClean="0">
                <a:solidFill>
                  <a:srgbClr val="002060"/>
                </a:solidFill>
              </a:rPr>
              <a:t>мнение</a:t>
            </a:r>
          </a:p>
          <a:p>
            <a:pPr algn="ctr"/>
            <a:r>
              <a:rPr lang="ru-RU" sz="4800" u="sng" dirty="0" smtClean="0">
                <a:solidFill>
                  <a:srgbClr val="002060"/>
                </a:solidFill>
              </a:rPr>
              <a:t> </a:t>
            </a:r>
            <a:r>
              <a:rPr lang="ru-RU" sz="4800" u="sng" dirty="0">
                <a:solidFill>
                  <a:srgbClr val="002060"/>
                </a:solidFill>
              </a:rPr>
              <a:t>о прочитанном. </a:t>
            </a:r>
            <a:endParaRPr lang="ru-RU" sz="4800" dirty="0">
              <a:solidFill>
                <a:srgbClr val="002060"/>
              </a:solidFill>
            </a:endParaRPr>
          </a:p>
          <a:p>
            <a:pPr algn="ctr"/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0494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835571"/>
            <a:ext cx="10575686" cy="5722883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1.Автор</a:t>
            </a:r>
            <a:r>
              <a:rPr lang="ru-RU" sz="2800" dirty="0">
                <a:solidFill>
                  <a:srgbClr val="002060"/>
                </a:solidFill>
              </a:rPr>
              <a:t>. Название произведения.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2. </a:t>
            </a:r>
            <a:r>
              <a:rPr lang="ru-RU" sz="2800" dirty="0">
                <a:solidFill>
                  <a:srgbClr val="002060"/>
                </a:solidFill>
              </a:rPr>
              <a:t>Жанр (стихи, рассказ, повесть, фантастика, сказки).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3. </a:t>
            </a:r>
            <a:r>
              <a:rPr lang="ru-RU" sz="2800" dirty="0">
                <a:solidFill>
                  <a:srgbClr val="002060"/>
                </a:solidFill>
              </a:rPr>
              <a:t>Основная тема произведения (о чём</a:t>
            </a:r>
            <a:r>
              <a:rPr lang="ru-RU" sz="2800" dirty="0" smtClean="0">
                <a:solidFill>
                  <a:srgbClr val="002060"/>
                </a:solidFill>
              </a:rPr>
              <a:t>?).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4. Кто главные герои? Как они выглядят? Какие поступки </a:t>
            </a:r>
            <a:r>
              <a:rPr lang="ru-RU" sz="2800" dirty="0">
                <a:solidFill>
                  <a:srgbClr val="002060"/>
                </a:solidFill>
              </a:rPr>
              <a:t>совершают? Кто из героев понравился больше? Почему? 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5</a:t>
            </a:r>
            <a:r>
              <a:rPr lang="ru-RU" sz="2800" dirty="0">
                <a:solidFill>
                  <a:srgbClr val="002060"/>
                </a:solidFill>
              </a:rPr>
              <a:t>. Какое впечатление произвело на нас прочитанное </a:t>
            </a:r>
            <a:r>
              <a:rPr lang="ru-RU" sz="2800" dirty="0" smtClean="0">
                <a:solidFill>
                  <a:srgbClr val="002060"/>
                </a:solidFill>
              </a:rPr>
              <a:t>произведение, чем понравилось?</a:t>
            </a:r>
            <a:endParaRPr lang="ru-RU" sz="280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800" dirty="0">
                <a:solidFill>
                  <a:srgbClr val="002060"/>
                </a:solidFill>
              </a:rPr>
              <a:t>6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  <a:r>
              <a:rPr lang="ru-RU" sz="2800" dirty="0">
                <a:solidFill>
                  <a:srgbClr val="002060"/>
                </a:solidFill>
              </a:rPr>
              <a:t>Опишите запомнившийся эпизод, поступок героя, </a:t>
            </a:r>
            <a:r>
              <a:rPr lang="ru-RU" sz="2800" dirty="0" smtClean="0">
                <a:solidFill>
                  <a:srgbClr val="002060"/>
                </a:solidFill>
              </a:rPr>
              <a:t>понравился </a:t>
            </a:r>
            <a:r>
              <a:rPr lang="ru-RU" sz="2800" dirty="0">
                <a:solidFill>
                  <a:srgbClr val="002060"/>
                </a:solidFill>
              </a:rPr>
              <a:t>поступок, эпизод или </a:t>
            </a:r>
            <a:r>
              <a:rPr lang="ru-RU" sz="2800" dirty="0" smtClean="0">
                <a:solidFill>
                  <a:srgbClr val="002060"/>
                </a:solidFill>
              </a:rPr>
              <a:t>нет.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7. </a:t>
            </a:r>
            <a:r>
              <a:rPr lang="ru-RU" sz="2800" dirty="0">
                <a:solidFill>
                  <a:srgbClr val="002060"/>
                </a:solidFill>
              </a:rPr>
              <a:t>Чему  учит </a:t>
            </a:r>
            <a:r>
              <a:rPr lang="ru-RU" sz="2800" dirty="0" smtClean="0">
                <a:solidFill>
                  <a:srgbClr val="002060"/>
                </a:solidFill>
              </a:rPr>
              <a:t>произведение. Советуете </a:t>
            </a:r>
            <a:r>
              <a:rPr lang="ru-RU" sz="2800" dirty="0">
                <a:solidFill>
                  <a:srgbClr val="002060"/>
                </a:solidFill>
              </a:rPr>
              <a:t>прочитать или нет.</a:t>
            </a:r>
            <a:br>
              <a:rPr lang="ru-RU" sz="2800" dirty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7333" y="206478"/>
            <a:ext cx="9189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>
                <a:solidFill>
                  <a:srgbClr val="C00000"/>
                </a:solidFill>
              </a:rPr>
              <a:t>Пошаговый план </a:t>
            </a:r>
            <a:r>
              <a:rPr lang="ru-RU" sz="3200" b="1" u="sng" dirty="0" smtClean="0">
                <a:solidFill>
                  <a:srgbClr val="C00000"/>
                </a:solidFill>
              </a:rPr>
              <a:t>составления </a:t>
            </a:r>
            <a:r>
              <a:rPr lang="ru-RU" sz="3200" b="1" u="sng" dirty="0">
                <a:solidFill>
                  <a:srgbClr val="C00000"/>
                </a:solidFill>
              </a:rPr>
              <a:t>отзыва</a:t>
            </a:r>
            <a:r>
              <a:rPr lang="ru-RU" b="1" u="sng" dirty="0">
                <a:solidFill>
                  <a:srgbClr val="C00000"/>
                </a:solidFill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54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1076"/>
            <a:ext cx="8596668" cy="2222938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1</a:t>
            </a:r>
            <a:r>
              <a:rPr lang="ru-RU" dirty="0">
                <a:solidFill>
                  <a:srgbClr val="004800"/>
                </a:solidFill>
              </a:rPr>
              <a:t>.Автор</a:t>
            </a:r>
            <a:r>
              <a:rPr lang="ru-RU" dirty="0" smtClean="0">
                <a:solidFill>
                  <a:srgbClr val="004800"/>
                </a:solidFill>
              </a:rPr>
              <a:t>. </a:t>
            </a:r>
            <a:r>
              <a:rPr lang="ru-RU" dirty="0">
                <a:solidFill>
                  <a:srgbClr val="004800"/>
                </a:solidFill>
              </a:rPr>
              <a:t>Название произведения.</a:t>
            </a:r>
            <a:br>
              <a:rPr lang="ru-RU" dirty="0">
                <a:solidFill>
                  <a:srgbClr val="004800"/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rgbClr val="004800"/>
                </a:solidFill>
              </a:rPr>
              <a:t>. </a:t>
            </a:r>
            <a:r>
              <a:rPr lang="ru-RU" dirty="0">
                <a:solidFill>
                  <a:srgbClr val="004800"/>
                </a:solidFill>
              </a:rPr>
              <a:t>Жанр (стихи, рассказ, повесть, фантастика, сказки).</a:t>
            </a:r>
            <a:br>
              <a:rPr lang="ru-RU" dirty="0">
                <a:solidFill>
                  <a:srgbClr val="004800"/>
                </a:solidFill>
              </a:rPr>
            </a:b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979683"/>
            <a:ext cx="8596668" cy="3061679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2060"/>
                </a:solidFill>
              </a:rPr>
              <a:t>Я прочитал ….</a:t>
            </a:r>
            <a:endParaRPr lang="ru-RU" sz="4800" dirty="0">
              <a:solidFill>
                <a:srgbClr val="002060"/>
              </a:solidFill>
            </a:endParaRPr>
          </a:p>
        </p:txBody>
      </p:sp>
      <p:pic>
        <p:nvPicPr>
          <p:cNvPr id="4" name="Picture 3" descr="C:\Users\Наташа\Pictures\книга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486401" y="2790497"/>
            <a:ext cx="3421116" cy="378050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4598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607" y="346841"/>
            <a:ext cx="9096703" cy="945931"/>
          </a:xfr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3. </a:t>
            </a:r>
            <a:r>
              <a:rPr lang="ru-RU" dirty="0">
                <a:solidFill>
                  <a:srgbClr val="004800"/>
                </a:solidFill>
              </a:rPr>
              <a:t>Основная тема произведения (о чём?).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607" y="1623849"/>
            <a:ext cx="8911395" cy="1813034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002060"/>
                </a:solidFill>
              </a:rPr>
              <a:t>В этом произведении </a:t>
            </a:r>
            <a:r>
              <a:rPr lang="ru-RU" sz="4800" dirty="0" smtClean="0">
                <a:solidFill>
                  <a:srgbClr val="002060"/>
                </a:solidFill>
              </a:rPr>
              <a:t>рассказывается…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9448" y="4067503"/>
            <a:ext cx="6308963" cy="584775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 приключениях</a:t>
            </a:r>
            <a:endParaRPr lang="ru-RU" sz="3200" dirty="0"/>
          </a:p>
        </p:txBody>
      </p:sp>
      <p:pic>
        <p:nvPicPr>
          <p:cNvPr id="5" name="Picture 2" descr="C:\Users\Наташа\Pictures\герои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569574" y="1623849"/>
            <a:ext cx="4254564" cy="4824248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5547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78372"/>
            <a:ext cx="8167121" cy="1481959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ru-RU" dirty="0" smtClean="0">
                <a:solidFill>
                  <a:srgbClr val="00480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Кто главные герои? Как они выглядят? Какие поступки совершают? Кто из героев понравился больше? Почему?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4800"/>
                </a:solidFill>
              </a:rPr>
              <a:t> </a:t>
            </a:r>
            <a:r>
              <a:rPr lang="ru-RU" dirty="0" smtClean="0">
                <a:solidFill>
                  <a:srgbClr val="004800"/>
                </a:solidFill>
              </a:rPr>
              <a:t/>
            </a:r>
            <a:br>
              <a:rPr lang="ru-RU" dirty="0" smtClean="0">
                <a:solidFill>
                  <a:srgbClr val="004800"/>
                </a:solidFill>
              </a:rPr>
            </a:br>
            <a:r>
              <a:rPr lang="ru-RU" dirty="0" smtClean="0">
                <a:solidFill>
                  <a:srgbClr val="004800"/>
                </a:solidFill>
              </a:rPr>
              <a:t/>
            </a:r>
            <a:br>
              <a:rPr lang="ru-RU" dirty="0" smtClean="0">
                <a:solidFill>
                  <a:srgbClr val="004800"/>
                </a:solidFill>
              </a:rPr>
            </a:br>
            <a:r>
              <a:rPr lang="ru-RU" dirty="0">
                <a:solidFill>
                  <a:srgbClr val="004800"/>
                </a:solidFill>
              </a:rPr>
              <a:t/>
            </a:r>
            <a:br>
              <a:rPr lang="ru-RU" dirty="0">
                <a:solidFill>
                  <a:srgbClr val="0048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1075" y="2065283"/>
            <a:ext cx="10240856" cy="4143788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Г</a:t>
            </a:r>
            <a:r>
              <a:rPr lang="ru-RU" sz="3200" dirty="0" smtClean="0">
                <a:solidFill>
                  <a:schemeClr val="tx1"/>
                </a:solidFill>
              </a:rPr>
              <a:t>лавные </a:t>
            </a:r>
            <a:r>
              <a:rPr lang="ru-RU" sz="3200" dirty="0">
                <a:solidFill>
                  <a:schemeClr val="tx1"/>
                </a:solidFill>
              </a:rPr>
              <a:t>герои : </a:t>
            </a:r>
            <a:r>
              <a:rPr lang="ru-RU" sz="3200" dirty="0" smtClean="0">
                <a:solidFill>
                  <a:schemeClr val="tx1"/>
                </a:solidFill>
              </a:rPr>
              <a:t>Лев, Дровосек, </a:t>
            </a:r>
            <a:r>
              <a:rPr lang="ru-RU" sz="3200" dirty="0" smtClean="0">
                <a:solidFill>
                  <a:schemeClr val="tx1"/>
                </a:solidFill>
              </a:rPr>
              <a:t>Страшила.</a:t>
            </a: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Они сильные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храбрые, умные, умеют дружить,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помогают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друг другу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Больше всего мне понравился в сказке 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</a:rPr>
              <a:t>соломенный добрый </a:t>
            </a:r>
            <a:r>
              <a:rPr lang="ru-RU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Страшила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</a:rPr>
              <a:t>, потому что у него неунывающий, стойкий веселый характер. Этот соломенный человечек очень хороший друг. Страшила вовремя находил и давал полезные советы друзьям. Он спасал нередко всю свою большую компанию. 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5. </a:t>
            </a:r>
            <a:r>
              <a:rPr lang="ru-RU" sz="4000" dirty="0">
                <a:solidFill>
                  <a:srgbClr val="004800"/>
                </a:solidFill>
              </a:rPr>
              <a:t>Какое впечатление произвело на нас прочитанное произведение?</a:t>
            </a:r>
            <a:br>
              <a:rPr lang="ru-RU" sz="4000" dirty="0">
                <a:solidFill>
                  <a:srgbClr val="004800"/>
                </a:solidFill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992514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002060"/>
                </a:solidFill>
              </a:rPr>
              <a:t>Сказка мне </a:t>
            </a:r>
            <a:r>
              <a:rPr lang="ru-RU" sz="4800" dirty="0" smtClean="0">
                <a:solidFill>
                  <a:srgbClr val="002060"/>
                </a:solidFill>
              </a:rPr>
              <a:t>очень…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1697" y="4303986"/>
            <a:ext cx="6011582" cy="135421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ru-RU" sz="3200" dirty="0"/>
              <a:t>понравилась</a:t>
            </a:r>
            <a:r>
              <a:rPr lang="ru-RU" sz="3200" dirty="0" smtClean="0"/>
              <a:t>, не понравилась,</a:t>
            </a:r>
          </a:p>
          <a:p>
            <a:r>
              <a:rPr lang="ru-RU" sz="3200" dirty="0" smtClean="0"/>
              <a:t> запомнилась </a:t>
            </a:r>
            <a:endParaRPr lang="ru-RU" sz="3200" dirty="0"/>
          </a:p>
          <a:p>
            <a:endParaRPr lang="ru-RU" dirty="0"/>
          </a:p>
        </p:txBody>
      </p:sp>
      <p:pic>
        <p:nvPicPr>
          <p:cNvPr id="6" name="Picture 2" descr="C:\Users\Наташа\Pictures\мама и элли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10581" y="2515658"/>
            <a:ext cx="4710718" cy="35766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187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434" y="609600"/>
            <a:ext cx="9017876" cy="1320800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4800"/>
                </a:solidFill>
              </a:rPr>
              <a:t>7. </a:t>
            </a:r>
            <a:r>
              <a:rPr lang="ru-RU" dirty="0" smtClean="0">
                <a:solidFill>
                  <a:srgbClr val="004800"/>
                </a:solidFill>
              </a:rPr>
              <a:t>–Какой запомнился эпизод</a:t>
            </a:r>
            <a:r>
              <a:rPr lang="ru-RU" dirty="0">
                <a:solidFill>
                  <a:srgbClr val="004800"/>
                </a:solidFill>
              </a:rPr>
              <a:t>, поступок </a:t>
            </a:r>
            <a:r>
              <a:rPr lang="ru-RU" dirty="0" smtClean="0">
                <a:solidFill>
                  <a:srgbClr val="004800"/>
                </a:solidFill>
              </a:rPr>
              <a:t>героя</a:t>
            </a:r>
            <a:br>
              <a:rPr lang="ru-RU" dirty="0" smtClean="0">
                <a:solidFill>
                  <a:srgbClr val="004800"/>
                </a:solidFill>
              </a:rPr>
            </a:br>
            <a:r>
              <a:rPr lang="ru-RU" dirty="0" smtClean="0">
                <a:solidFill>
                  <a:srgbClr val="004800"/>
                </a:solidFill>
              </a:rPr>
              <a:t> (понравился поступок или нет).</a:t>
            </a:r>
            <a:r>
              <a:rPr lang="ru-RU" dirty="0">
                <a:solidFill>
                  <a:srgbClr val="004800"/>
                </a:solidFill>
              </a:rPr>
              <a:t/>
            </a:r>
            <a:br>
              <a:rPr lang="ru-RU" dirty="0">
                <a:solidFill>
                  <a:srgbClr val="0048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Мне запомнился  эпизод про ….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Ещё понравился поступок….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Наташа\Pictures\бастинда элли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09448" y="3510471"/>
            <a:ext cx="3096344" cy="3168353"/>
          </a:xfrm>
          <a:prstGeom prst="rect">
            <a:avLst/>
          </a:prstGeom>
          <a:noFill/>
        </p:spPr>
      </p:pic>
      <p:pic>
        <p:nvPicPr>
          <p:cNvPr id="5" name="Picture 3" descr="C:\Users\Наташа\Pictures\маковое поле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322633" y="3641834"/>
            <a:ext cx="3798092" cy="3036990"/>
          </a:xfrm>
          <a:prstGeom prst="rect">
            <a:avLst/>
          </a:prstGeom>
          <a:noFill/>
        </p:spPr>
      </p:pic>
      <p:pic>
        <p:nvPicPr>
          <p:cNvPr id="6" name="Picture 4" descr="C:\Users\Наташа\Pictures\разоблачение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861049" y="1864661"/>
            <a:ext cx="3011213" cy="2685182"/>
          </a:xfrm>
          <a:prstGeom prst="rect">
            <a:avLst/>
          </a:prstGeom>
          <a:noFill/>
        </p:spPr>
      </p:pic>
      <p:pic>
        <p:nvPicPr>
          <p:cNvPr id="7" name="Picture 2" descr="C:\Users\Наташа\Pictures\людоед.bmp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9459310" y="100202"/>
            <a:ext cx="2694215" cy="2702454"/>
          </a:xfrm>
          <a:prstGeom prst="rect">
            <a:avLst/>
          </a:prstGeom>
          <a:noFill/>
        </p:spPr>
      </p:pic>
      <p:pic>
        <p:nvPicPr>
          <p:cNvPr id="8" name="Picture 4" descr="C:\Users\Наташа\Pictures\мыши лев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7436122" y="4342287"/>
            <a:ext cx="4176464" cy="25157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109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08841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4800"/>
                </a:solidFill>
              </a:rPr>
              <a:t>8. </a:t>
            </a:r>
            <a:r>
              <a:rPr lang="ru-RU" dirty="0" smtClean="0">
                <a:solidFill>
                  <a:srgbClr val="004800"/>
                </a:solidFill>
              </a:rPr>
              <a:t>-Чему  учит произведение.</a:t>
            </a:r>
            <a:br>
              <a:rPr lang="ru-RU" dirty="0" smtClean="0">
                <a:solidFill>
                  <a:srgbClr val="004800"/>
                </a:solidFill>
              </a:rPr>
            </a:br>
            <a:r>
              <a:rPr lang="ru-RU" dirty="0" smtClean="0">
                <a:solidFill>
                  <a:srgbClr val="004800"/>
                </a:solidFill>
              </a:rPr>
              <a:t>    -Советуете </a:t>
            </a:r>
            <a:r>
              <a:rPr lang="ru-RU" dirty="0">
                <a:solidFill>
                  <a:srgbClr val="004800"/>
                </a:solidFill>
              </a:rPr>
              <a:t>прочитать или </a:t>
            </a:r>
            <a:r>
              <a:rPr lang="ru-RU" dirty="0" smtClean="0">
                <a:solidFill>
                  <a:srgbClr val="004800"/>
                </a:solidFill>
              </a:rPr>
              <a:t>нет.</a:t>
            </a:r>
            <a:r>
              <a:rPr lang="ru-RU" dirty="0">
                <a:solidFill>
                  <a:srgbClr val="004800"/>
                </a:solidFill>
              </a:rPr>
              <a:t/>
            </a:r>
            <a:br>
              <a:rPr lang="ru-RU" dirty="0">
                <a:solidFill>
                  <a:srgbClr val="0048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852" y="1954925"/>
            <a:ext cx="8596668" cy="4086438"/>
          </a:xfr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Сказка учит нас тому, что нужно стремиться иметь верных друзей, и не важно, из чего </a:t>
            </a:r>
            <a:r>
              <a:rPr lang="ru-RU" sz="3200" dirty="0" smtClean="0">
                <a:solidFill>
                  <a:schemeClr val="tx1"/>
                </a:solidFill>
              </a:rPr>
              <a:t>они </a:t>
            </a:r>
            <a:r>
              <a:rPr lang="ru-RU" sz="3200" dirty="0" smtClean="0">
                <a:solidFill>
                  <a:schemeClr val="tx1"/>
                </a:solidFill>
              </a:rPr>
              <a:t>сделаны.</a:t>
            </a:r>
            <a:r>
              <a:rPr lang="ru-RU" sz="3200" dirty="0" smtClean="0">
                <a:solidFill>
                  <a:schemeClr val="tx1"/>
                </a:solidFill>
              </a:rPr>
              <a:t> Нужно всегда </a:t>
            </a:r>
            <a:r>
              <a:rPr lang="ru-RU" sz="3200" dirty="0">
                <a:solidFill>
                  <a:schemeClr val="tx1"/>
                </a:solidFill>
              </a:rPr>
              <a:t>быть правдивым, добрым, честным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Советую….</a:t>
            </a:r>
            <a:endParaRPr lang="ru-RU" sz="32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10" name="Picture 3" descr="C:\Users\Наташа\Pictures\виллина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721107" y="2522484"/>
            <a:ext cx="3470893" cy="3967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600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247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</vt:lpstr>
      <vt:lpstr>Trebuchet MS</vt:lpstr>
      <vt:lpstr>Wingdings 3</vt:lpstr>
      <vt:lpstr>Аспект</vt:lpstr>
      <vt:lpstr>Как  написать  отзыв о  прочитанном.</vt:lpstr>
      <vt:lpstr>Презентация PowerPoint</vt:lpstr>
      <vt:lpstr>Презентация PowerPoint</vt:lpstr>
      <vt:lpstr>1.Автор. Название произведения. 2. Жанр (стихи, рассказ, повесть, фантастика, сказки). </vt:lpstr>
      <vt:lpstr>3. Основная тема произведения (о чём?).</vt:lpstr>
      <vt:lpstr>4. Кто главные герои? Как они выглядят? Какие поступки совершают? Кто из героев понравился больше? Почему?     </vt:lpstr>
      <vt:lpstr>5. Какое впечатление произвело на нас прочитанное произведение? </vt:lpstr>
      <vt:lpstr>7. –Какой запомнился эпизод, поступок героя  (понравился поступок или нет). </vt:lpstr>
      <vt:lpstr>8. -Чему  учит произведение.     -Советуете прочитать или нет. </vt:lpstr>
      <vt:lpstr>Домашнее задание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написать отзыв о прочитанном.</dc:title>
  <dc:creator>Windows User</dc:creator>
  <cp:lastModifiedBy>Пользователь</cp:lastModifiedBy>
  <cp:revision>27</cp:revision>
  <cp:lastPrinted>2020-04-29T09:40:21Z</cp:lastPrinted>
  <dcterms:created xsi:type="dcterms:W3CDTF">2019-03-14T16:23:06Z</dcterms:created>
  <dcterms:modified xsi:type="dcterms:W3CDTF">2020-04-29T10:05:48Z</dcterms:modified>
</cp:coreProperties>
</file>