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/>
              <a:t>«</a:t>
            </a:r>
            <a:r>
              <a:rPr lang="ru-RU" dirty="0"/>
              <a:t>Свойства и получения углеводородов»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Работа по </a:t>
            </a:r>
            <a:r>
              <a:rPr lang="en-US" dirty="0" smtClean="0"/>
              <a:t>zoom</a:t>
            </a:r>
            <a:r>
              <a:rPr lang="ru-RU" dirty="0" smtClean="0"/>
              <a:t>, задания через </a:t>
            </a:r>
            <a:r>
              <a:rPr lang="ru-RU" dirty="0" err="1" smtClean="0"/>
              <a:t>ватсап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499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«Свойства и получения углеводородов»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«Свойства и получения углеводородов»</dc:title>
  <cp:lastModifiedBy>Admin</cp:lastModifiedBy>
  <cp:revision>1</cp:revision>
  <dcterms:modified xsi:type="dcterms:W3CDTF">2020-05-05T18:43:08Z</dcterms:modified>
</cp:coreProperties>
</file>