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Просмотреть </a:t>
            </a:r>
            <a:r>
              <a:rPr lang="ru-RU" dirty="0" err="1" smtClean="0"/>
              <a:t>видеоурок</a:t>
            </a:r>
            <a:r>
              <a:rPr lang="ru-RU" dirty="0" smtClean="0"/>
              <a:t> по ссылке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https://yandex.ru/video/preview/?filmId=15049641467898646318&amp;text=</a:t>
            </a:r>
            <a:r>
              <a:rPr lang="ru-RU" dirty="0" smtClean="0"/>
              <a:t>видеоурокГ.Ибсен.%20Пьеса%20«Нора»&amp;</a:t>
            </a:r>
            <a:r>
              <a:rPr lang="en-US" dirty="0" smtClean="0"/>
              <a:t>path=</a:t>
            </a:r>
            <a:r>
              <a:rPr lang="en-US" dirty="0" err="1" smtClean="0"/>
              <a:t>wizard&amp;parent-reqid</a:t>
            </a:r>
            <a:r>
              <a:rPr lang="en-US" dirty="0" smtClean="0"/>
              <a:t>=1589736764699854-80751593256010430100303-production-app-host-vla-web-yp-4&amp;redircnt=1589736777.1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Прочитать 2 часть учебника,стр.359-371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276872"/>
            <a:ext cx="4644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Д.З.Задание1 на стр.372 «Вопросы и задания».Письменно в </a:t>
            </a:r>
            <a:r>
              <a:rPr lang="ru-RU" dirty="0" err="1" smtClean="0"/>
              <a:t>тетради,отправить</a:t>
            </a:r>
            <a:r>
              <a:rPr lang="ru-RU" dirty="0" smtClean="0"/>
              <a:t> на адрес 2303000114</a:t>
            </a:r>
            <a:r>
              <a:rPr lang="en-US" dirty="0" smtClean="0"/>
              <a:t>@</a:t>
            </a:r>
            <a:r>
              <a:rPr lang="en-US" dirty="0" err="1" smtClean="0"/>
              <a:t>edu.tatar.ru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Просмотреть видеоурок по ссылке</vt:lpstr>
      <vt:lpstr>Прочитать 2 часть учебника,стр.359-371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Прочитать 2 часть учебника,стр.359-371</dc:title>
  <dc:creator>Дом</dc:creator>
  <cp:lastModifiedBy>Дом</cp:lastModifiedBy>
  <cp:revision>3</cp:revision>
  <dcterms:created xsi:type="dcterms:W3CDTF">2020-05-17T17:34:14Z</dcterms:created>
  <dcterms:modified xsi:type="dcterms:W3CDTF">2020-05-17T17:42:58Z</dcterms:modified>
</cp:coreProperties>
</file>