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Повторение </a:t>
            </a:r>
            <a:r>
              <a:rPr lang="ru-RU" dirty="0" smtClean="0"/>
              <a:t>тем </a:t>
            </a:r>
            <a:r>
              <a:rPr lang="ru-RU" dirty="0"/>
              <a:t>«Свойства неметаллов и их соединений</a:t>
            </a:r>
            <a:r>
              <a:rPr lang="ru-RU" dirty="0" smtClean="0"/>
              <a:t>», </a:t>
            </a:r>
            <a:r>
              <a:rPr lang="ru-RU" dirty="0"/>
              <a:t>«Металлы и их соединения»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437112"/>
            <a:ext cx="6400800" cy="1752600"/>
          </a:xfrm>
        </p:spPr>
        <p:txBody>
          <a:bodyPr/>
          <a:lstStyle/>
          <a:p>
            <a:r>
              <a:rPr lang="ru-RU" dirty="0" smtClean="0"/>
              <a:t>По ссылке в </a:t>
            </a:r>
            <a:r>
              <a:rPr lang="ru-RU" dirty="0" err="1" smtClean="0"/>
              <a:t>ватсапе</a:t>
            </a:r>
            <a:r>
              <a:rPr lang="ru-RU" dirty="0" smtClean="0"/>
              <a:t> </a:t>
            </a:r>
            <a:r>
              <a:rPr lang="ru-RU" smtClean="0"/>
              <a:t>выполнить задание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4587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тем «Свойства неметаллов и их соединений», «Металлы и их соединения»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тем «Свойства неметаллов и их соединений», «Металлы и их соединения»</dc:title>
  <cp:lastModifiedBy>Admin</cp:lastModifiedBy>
  <cp:revision>1</cp:revision>
  <dcterms:modified xsi:type="dcterms:W3CDTF">2020-05-13T09:49:13Z</dcterms:modified>
</cp:coreProperties>
</file>