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73" r:id="rId4"/>
    <p:sldId id="272" r:id="rId5"/>
    <p:sldId id="261" r:id="rId6"/>
    <p:sldId id="258" r:id="rId7"/>
    <p:sldId id="264" r:id="rId8"/>
    <p:sldId id="266" r:id="rId9"/>
    <p:sldId id="265" r:id="rId10"/>
    <p:sldId id="267" r:id="rId11"/>
    <p:sldId id="269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 eaLnBrk="0" hangingPunct="0"/>
              <a:r>
                <a:rPr lang="ru-RU" sz="2400"/>
                <a:t>  </a:t>
              </a: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-11" y="1020"/>
              <a:ext cx="920" cy="1128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DD4FC3-1104-48B6-9D41-794085A931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D74B5-7E32-446A-ABCD-384B1CC7D6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1350" y="609600"/>
            <a:ext cx="207645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609600"/>
            <a:ext cx="607695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AD302-1667-4794-AEB8-7B7B01AD8C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74A1C-9229-4B33-9F6E-1DB09BC92A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78CDC-E1A4-48F1-AA65-FA83869559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75DD1-E332-453C-A422-AD689FC473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04DE9-4446-453F-B2E6-3F1FE54C3C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92989-0649-4246-91A3-4526386DE4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216FF-FB0E-4BBE-A913-C1C29B72D9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2238A-7DE8-482F-A67A-1CF27C54B1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3BC25-5490-41AD-9A58-6DBBA35683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73025" y="-14288"/>
            <a:ext cx="1520825" cy="6923088"/>
            <a:chOff x="-46" y="-9"/>
            <a:chExt cx="958" cy="436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-46" y="-9"/>
              <a:ext cx="958" cy="4361"/>
              <a:chOff x="-46" y="-9"/>
              <a:chExt cx="958" cy="4361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-46" y="-9"/>
                <a:ext cx="958" cy="436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7" rIns="92075" bIns="46037" anchor="ctr"/>
              <a:lstStyle/>
              <a:p>
                <a:pPr algn="ctr" eaLnBrk="0" hangingPunct="0"/>
                <a:r>
                  <a:rPr lang="ru-RU" sz="2400"/>
                  <a:t>  </a:t>
                </a:r>
              </a:p>
            </p:txBody>
          </p:sp>
          <p:pic>
            <p:nvPicPr>
              <p:cNvPr id="1027" name="Picture 3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ltGray">
              <a:xfrm>
                <a:off x="-11" y="108"/>
                <a:ext cx="920" cy="1128"/>
              </a:xfrm>
              <a:prstGeom prst="rect">
                <a:avLst/>
              </a:prstGeom>
              <a:noFill/>
              <a:ln w="9525">
                <a:miter lim="800000"/>
                <a:headEnd/>
                <a:tailEnd/>
              </a:ln>
              <a:effectLst/>
            </p:spPr>
          </p:pic>
          <p:sp>
            <p:nvSpPr>
              <p:cNvPr id="1028" name="Rectangle 4"/>
              <p:cNvSpPr>
                <a:spLocks noChangeArrowheads="1"/>
              </p:cNvSpPr>
              <p:nvPr/>
            </p:nvSpPr>
            <p:spPr bwMode="ltGray">
              <a:xfrm>
                <a:off x="-46" y="1191"/>
                <a:ext cx="958" cy="3159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30" name="Rectangle 6"/>
            <p:cNvSpPr>
              <a:spLocks noChangeArrowheads="1"/>
            </p:cNvSpPr>
            <p:nvPr/>
          </p:nvSpPr>
          <p:spPr bwMode="ltGray">
            <a:xfrm>
              <a:off x="96" y="1344"/>
              <a:ext cx="96" cy="2975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ltGray">
            <a:xfrm>
              <a:off x="288" y="1584"/>
              <a:ext cx="96" cy="2735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ltGray">
            <a:xfrm>
              <a:off x="480" y="2352"/>
              <a:ext cx="96" cy="196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ltGray">
            <a:xfrm>
              <a:off x="672" y="2208"/>
              <a:ext cx="96" cy="211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00D0FAF1-5E85-49AC-BB3E-01B15E775E8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B594-C854-4A4F-924E-A4E63067A93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371600" y="980728"/>
            <a:ext cx="7772400" cy="4672136"/>
          </a:xfrm>
        </p:spPr>
        <p:txBody>
          <a:bodyPr/>
          <a:lstStyle/>
          <a:p>
            <a:r>
              <a:rPr lang="ru-RU" sz="6600" b="1" dirty="0" smtClean="0"/>
              <a:t>Девиз урока: «Время не стоит на месте, нас зовет с собою вместе!»</a:t>
            </a:r>
            <a:endParaRPr lang="ru-RU" sz="66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6215082"/>
            <a:ext cx="9144000" cy="642918"/>
          </a:xfrm>
          <a:prstGeom prst="homePlat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Найдите одинаковое время на электронных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 механических часах. </a:t>
            </a:r>
          </a:p>
        </p:txBody>
      </p:sp>
      <p:pic>
        <p:nvPicPr>
          <p:cNvPr id="3" name="Рисунок 2" descr="b030f073dd7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48284" y="4643446"/>
            <a:ext cx="1495716" cy="1476000"/>
          </a:xfrm>
          <a:prstGeom prst="rect">
            <a:avLst/>
          </a:prstGeom>
        </p:spPr>
      </p:pic>
      <p:pic>
        <p:nvPicPr>
          <p:cNvPr id="5" name="Рисунок 4" descr="ен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</p:spPr>
      </p:pic>
      <p:sp>
        <p:nvSpPr>
          <p:cNvPr id="6" name="Куб 5"/>
          <p:cNvSpPr/>
          <p:nvPr/>
        </p:nvSpPr>
        <p:spPr>
          <a:xfrm>
            <a:off x="2500298" y="4143380"/>
            <a:ext cx="4214842" cy="164307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4643446"/>
            <a:ext cx="3500462" cy="10715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10 : 30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214282" y="500042"/>
            <a:ext cx="2628000" cy="262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3143240" y="500042"/>
            <a:ext cx="2628000" cy="262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6143636" y="500042"/>
            <a:ext cx="2628000" cy="262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2714620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00298" y="1571612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1643050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28794" y="642918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1000108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5984" y="214311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28794" y="2571744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5786" y="2643182"/>
            <a:ext cx="55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8596" y="2214554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7158" y="1071546"/>
            <a:ext cx="63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4348" y="642918"/>
            <a:ext cx="61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>
            <a:off x="857224" y="1357298"/>
            <a:ext cx="642942" cy="42862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1000100" y="1285860"/>
            <a:ext cx="1000132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>
            <a:spLocks noChangeAspect="1"/>
          </p:cNvSpPr>
          <p:nvPr/>
        </p:nvSpPr>
        <p:spPr>
          <a:xfrm>
            <a:off x="1428728" y="171448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6248" y="2714620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29256" y="1571612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143240" y="1643050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857752" y="642918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286380" y="1000108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286380" y="2143116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857752" y="2571744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643306" y="2571744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286116" y="214311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214678" y="1071546"/>
            <a:ext cx="63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643306" y="642918"/>
            <a:ext cx="61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cxnSp>
        <p:nvCxnSpPr>
          <p:cNvPr id="43" name="Прямая со стрелкой 42"/>
          <p:cNvCxnSpPr>
            <a:cxnSpLocks noChangeAspect="1"/>
          </p:cNvCxnSpPr>
          <p:nvPr/>
        </p:nvCxnSpPr>
        <p:spPr>
          <a:xfrm rot="16200000" flipH="1">
            <a:off x="4287497" y="1970814"/>
            <a:ext cx="926439" cy="55666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41" idx="3"/>
          </p:cNvCxnSpPr>
          <p:nvPr/>
        </p:nvCxnSpPr>
        <p:spPr>
          <a:xfrm rot="10800000">
            <a:off x="3849998" y="1302379"/>
            <a:ext cx="647043" cy="54840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>
            <a:spLocks noChangeAspect="1"/>
          </p:cNvSpPr>
          <p:nvPr/>
        </p:nvSpPr>
        <p:spPr>
          <a:xfrm>
            <a:off x="4429124" y="178592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286644" y="2714620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8429652" y="1571612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215074" y="1643050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858148" y="642918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286776" y="1000108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8286776" y="2143116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858148" y="2571744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715140" y="2571744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357950" y="2143116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286512" y="1071546"/>
            <a:ext cx="56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643702" y="642918"/>
            <a:ext cx="546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cxnSp>
        <p:nvCxnSpPr>
          <p:cNvPr id="60" name="Прямая со стрелкой 59"/>
          <p:cNvCxnSpPr>
            <a:cxnSpLocks noChangeAspect="1"/>
          </p:cNvCxnSpPr>
          <p:nvPr/>
        </p:nvCxnSpPr>
        <p:spPr>
          <a:xfrm rot="11100000">
            <a:off x="6858016" y="1285860"/>
            <a:ext cx="647043" cy="54840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cxnSpLocks noChangeAspect="1"/>
          </p:cNvCxnSpPr>
          <p:nvPr/>
        </p:nvCxnSpPr>
        <p:spPr>
          <a:xfrm rot="18000000" flipH="1">
            <a:off x="7010324" y="2047921"/>
            <a:ext cx="926439" cy="55666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>
            <a:spLocks noChangeAspect="1"/>
          </p:cNvSpPr>
          <p:nvPr/>
        </p:nvSpPr>
        <p:spPr>
          <a:xfrm>
            <a:off x="7358082" y="178592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996952"/>
            <a:ext cx="7772400" cy="1143000"/>
          </a:xfrm>
        </p:spPr>
        <p:txBody>
          <a:bodyPr/>
          <a:lstStyle/>
          <a:p>
            <a:r>
              <a:rPr lang="ru-RU" dirty="0" smtClean="0"/>
              <a:t>Классная работа.</a:t>
            </a:r>
            <a:br>
              <a:rPr lang="ru-RU" dirty="0" smtClean="0"/>
            </a:br>
            <a:r>
              <a:rPr lang="ru-RU" dirty="0" smtClean="0"/>
              <a:t>Изучить стр.87</a:t>
            </a:r>
            <a:br>
              <a:rPr lang="ru-RU" dirty="0" smtClean="0"/>
            </a:br>
            <a:r>
              <a:rPr lang="ru-RU" dirty="0" smtClean="0"/>
              <a:t>Выполнить стр.88 №1, №2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Домашняя работа.</a:t>
            </a:r>
            <a:br>
              <a:rPr lang="ru-RU" dirty="0" smtClean="0"/>
            </a:br>
            <a:r>
              <a:rPr lang="ru-RU" dirty="0" smtClean="0"/>
              <a:t>Стр. 88 №7, №9.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132856"/>
            <a:ext cx="7772400" cy="4114800"/>
          </a:xfrm>
        </p:spPr>
        <p:txBody>
          <a:bodyPr/>
          <a:lstStyle/>
          <a:p>
            <a:pPr>
              <a:buNone/>
            </a:pPr>
            <a:endParaRPr lang="ru-RU" u="sng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2480" cy="6984776"/>
          </a:xfrm>
        </p:spPr>
        <p:txBody>
          <a:bodyPr/>
          <a:lstStyle/>
          <a:p>
            <a:r>
              <a:rPr lang="ru-RU" sz="8800" b="1" dirty="0" smtClean="0"/>
              <a:t>    </a:t>
            </a:r>
            <a:r>
              <a:rPr lang="ru-RU" sz="6000" b="1" dirty="0" smtClean="0"/>
              <a:t>Прочитай числовой ряд:</a:t>
            </a:r>
            <a:r>
              <a:rPr lang="ru-RU" sz="8800" b="1" dirty="0" smtClean="0"/>
              <a:t/>
            </a:r>
            <a:br>
              <a:rPr lang="ru-RU" sz="8800" b="1" dirty="0" smtClean="0"/>
            </a:br>
            <a:r>
              <a:rPr lang="ru-RU" sz="8800" b="1" dirty="0" smtClean="0">
                <a:solidFill>
                  <a:srgbClr val="FF0000"/>
                </a:solidFill>
              </a:rPr>
              <a:t>12, 22,32,42,52</a:t>
            </a:r>
            <a:r>
              <a:rPr lang="ru-RU" sz="8800" b="1" dirty="0" smtClean="0"/>
              <a:t/>
            </a:r>
            <a:br>
              <a:rPr lang="ru-RU" sz="8800" b="1" dirty="0" smtClean="0"/>
            </a:br>
            <a:r>
              <a:rPr lang="ru-RU" sz="8000" b="1" dirty="0" smtClean="0"/>
              <a:t>Увеличь каждое число на 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95536" y="2348880"/>
            <a:ext cx="8748464" cy="4680520"/>
          </a:xfrm>
        </p:spPr>
        <p:txBody>
          <a:bodyPr/>
          <a:lstStyle/>
          <a:p>
            <a:pPr algn="l"/>
            <a:r>
              <a:rPr lang="ru-RU" sz="9600" b="1" dirty="0" smtClean="0"/>
              <a:t>12, 22,32,42,52</a:t>
            </a:r>
            <a:br>
              <a:rPr lang="ru-RU" sz="9600" b="1" dirty="0" smtClean="0"/>
            </a:br>
            <a:r>
              <a:rPr lang="ru-RU" sz="9600" b="1" dirty="0" smtClean="0">
                <a:solidFill>
                  <a:srgbClr val="FF0000"/>
                </a:solidFill>
              </a:rPr>
              <a:t>15,25,35,45,55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1763688" y="188640"/>
            <a:ext cx="6400800" cy="1752600"/>
          </a:xfrm>
        </p:spPr>
        <p:txBody>
          <a:bodyPr/>
          <a:lstStyle/>
          <a:p>
            <a:r>
              <a:rPr lang="ru-RU" sz="8000" dirty="0" smtClean="0">
                <a:latin typeface="+mj-lt"/>
              </a:rPr>
              <a:t>Проверь себя</a:t>
            </a:r>
            <a:endParaRPr lang="ru-RU" sz="8000" dirty="0">
              <a:latin typeface="+mj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0"/>
            <a:ext cx="6786610" cy="386104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+mj-lt"/>
              </a:rPr>
              <a:t>Точно мы должны ходить,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Можем рано разбудить.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Бить умеем, но не вас,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Отбиваем каждый час.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Громко, весело мы бьем: </a:t>
            </a:r>
            <a:r>
              <a:rPr lang="ru-RU" dirty="0" err="1" smtClean="0">
                <a:latin typeface="+mj-lt"/>
              </a:rPr>
              <a:t>бим-бом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бим-бом</a:t>
            </a:r>
            <a:r>
              <a:rPr lang="ru-RU" dirty="0" smtClean="0">
                <a:latin typeface="+mj-lt"/>
              </a:rPr>
              <a:t>!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20072" y="3137008"/>
            <a:ext cx="3187000" cy="3144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3789040"/>
            <a:ext cx="263004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Часы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7419" y="1700808"/>
            <a:ext cx="7806581" cy="3167608"/>
          </a:xfrm>
        </p:spPr>
        <p:txBody>
          <a:bodyPr/>
          <a:lstStyle/>
          <a:p>
            <a:r>
              <a:rPr lang="ru-RU" sz="7200" b="1" dirty="0" smtClean="0"/>
              <a:t>Час, минута. Определение времени по часам.</a:t>
            </a:r>
            <a:endParaRPr lang="ru-RU" sz="72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53854" y="4071942"/>
            <a:ext cx="2590146" cy="2556000"/>
          </a:xfrm>
          <a:prstGeom prst="rect">
            <a:avLst/>
          </a:prstGeom>
        </p:spPr>
      </p:pic>
      <p:sp>
        <p:nvSpPr>
          <p:cNvPr id="3" name="Выноска-облако 2"/>
          <p:cNvSpPr>
            <a:spLocks noChangeAspect="1"/>
          </p:cNvSpPr>
          <p:nvPr/>
        </p:nvSpPr>
        <p:spPr>
          <a:xfrm flipH="1">
            <a:off x="3428992" y="3429000"/>
            <a:ext cx="3391722" cy="2143140"/>
          </a:xfrm>
          <a:prstGeom prst="cloudCallout">
            <a:avLst>
              <a:gd name="adj1" fmla="val -59625"/>
              <a:gd name="adj2" fmla="val 45985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Часы бывают разные. Сначала появились солнечные часы, потом водяные, песочные.</a:t>
            </a:r>
          </a:p>
        </p:txBody>
      </p:sp>
      <p:pic>
        <p:nvPicPr>
          <p:cNvPr id="4" name="Рисунок 3" descr="1271491_lar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88640"/>
            <a:ext cx="4211960" cy="267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031-066-Vodjanye-chasy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3284984"/>
            <a:ext cx="2500271" cy="331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42008_html_198403d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20072" y="-390539"/>
            <a:ext cx="3159274" cy="3772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53854" y="4071942"/>
            <a:ext cx="2590146" cy="2556000"/>
          </a:xfrm>
          <a:prstGeom prst="rect">
            <a:avLst/>
          </a:prstGeom>
        </p:spPr>
      </p:pic>
      <p:sp>
        <p:nvSpPr>
          <p:cNvPr id="3" name="Выноска-облако 2"/>
          <p:cNvSpPr>
            <a:spLocks noChangeAspect="1"/>
          </p:cNvSpPr>
          <p:nvPr/>
        </p:nvSpPr>
        <p:spPr>
          <a:xfrm flipH="1">
            <a:off x="3428992" y="3429000"/>
            <a:ext cx="3391722" cy="2143140"/>
          </a:xfrm>
          <a:prstGeom prst="cloudCallout">
            <a:avLst>
              <a:gd name="adj1" fmla="val -59625"/>
              <a:gd name="adj2" fmla="val 45985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Сейчас в основном пользуются механическими и электронными часами.</a:t>
            </a:r>
          </a:p>
        </p:txBody>
      </p:sp>
      <p:pic>
        <p:nvPicPr>
          <p:cNvPr id="4" name="Рисунок 3" descr="7f1f5f717d0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2330" y="2071678"/>
            <a:ext cx="1850625" cy="1800000"/>
          </a:xfrm>
          <a:prstGeom prst="rect">
            <a:avLst/>
          </a:prstGeom>
        </p:spPr>
      </p:pic>
      <p:pic>
        <p:nvPicPr>
          <p:cNvPr id="5" name="Рисунок 4" descr="47e42235021b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214290"/>
            <a:ext cx="2870730" cy="2160000"/>
          </a:xfrm>
          <a:prstGeom prst="rect">
            <a:avLst/>
          </a:prstGeom>
        </p:spPr>
      </p:pic>
      <p:pic>
        <p:nvPicPr>
          <p:cNvPr id="6" name="Рисунок 5" descr="ec4cae9524af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00166" y="3214686"/>
            <a:ext cx="1840145" cy="3348000"/>
          </a:xfrm>
          <a:prstGeom prst="rect">
            <a:avLst/>
          </a:prstGeom>
        </p:spPr>
      </p:pic>
      <p:pic>
        <p:nvPicPr>
          <p:cNvPr id="7" name="Рисунок 6" descr="c6a0dd9788c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1285860"/>
            <a:ext cx="1521596" cy="5796000"/>
          </a:xfrm>
          <a:prstGeom prst="rect">
            <a:avLst/>
          </a:prstGeom>
        </p:spPr>
      </p:pic>
      <p:pic>
        <p:nvPicPr>
          <p:cNvPr id="8" name="Рисунок 7" descr="30d14c3d0b70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286116" y="571480"/>
            <a:ext cx="2370329" cy="2520000"/>
          </a:xfrm>
          <a:prstGeom prst="rect">
            <a:avLst/>
          </a:prstGeom>
        </p:spPr>
      </p:pic>
      <p:pic>
        <p:nvPicPr>
          <p:cNvPr id="9" name="Рисунок 8" descr="902206_regular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142976" y="357166"/>
            <a:ext cx="1980795" cy="158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Выноска-облако 9"/>
          <p:cNvSpPr>
            <a:spLocks noChangeAspect="1"/>
          </p:cNvSpPr>
          <p:nvPr/>
        </p:nvSpPr>
        <p:spPr>
          <a:xfrm flipH="1">
            <a:off x="3357554" y="3429000"/>
            <a:ext cx="3571900" cy="2143140"/>
          </a:xfrm>
          <a:prstGeom prst="cloudCallout">
            <a:avLst>
              <a:gd name="adj1" fmla="val -59625"/>
              <a:gd name="adj2" fmla="val 45985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Рассмотрите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внимательно разные часы.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Скажи, как  они называются.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сы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214290"/>
            <a:ext cx="5616000" cy="5616000"/>
          </a:xfrm>
          <a:prstGeom prst="rect">
            <a:avLst/>
          </a:prstGeom>
        </p:spPr>
      </p:pic>
      <p:pic>
        <p:nvPicPr>
          <p:cNvPr id="3" name="Рисунок 2" descr="стрелки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-5340000">
            <a:off x="2302776" y="1371790"/>
            <a:ext cx="2816138" cy="800430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5786454"/>
            <a:ext cx="9144000" cy="1071546"/>
          </a:xfrm>
          <a:prstGeom prst="homePlat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 часов есть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короткая стрелка и длинная. Короткая показывает часы, а длинная – минуты.</a:t>
            </a:r>
          </a:p>
        </p:txBody>
      </p:sp>
      <p:pic>
        <p:nvPicPr>
          <p:cNvPr id="5" name="Рисунок 4" descr="b030f073dd79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3000372"/>
            <a:ext cx="2590146" cy="2556000"/>
          </a:xfrm>
          <a:prstGeom prst="rect">
            <a:avLst/>
          </a:prstGeom>
        </p:spPr>
      </p:pic>
      <p:pic>
        <p:nvPicPr>
          <p:cNvPr id="6" name="Рисунок 5" descr="стрелки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14678" y="2571744"/>
            <a:ext cx="2816138" cy="71438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>
            <a:spLocks noChangeAspect="1"/>
          </p:cNvSpPr>
          <p:nvPr/>
        </p:nvSpPr>
        <p:spPr>
          <a:xfrm>
            <a:off x="214282" y="500042"/>
            <a:ext cx="2664000" cy="266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>
            <a:spLocks noChangeAspect="1"/>
          </p:cNvSpPr>
          <p:nvPr/>
        </p:nvSpPr>
        <p:spPr>
          <a:xfrm>
            <a:off x="3286116" y="571480"/>
            <a:ext cx="2664000" cy="266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>
            <a:spLocks noChangeAspect="1"/>
          </p:cNvSpPr>
          <p:nvPr/>
        </p:nvSpPr>
        <p:spPr>
          <a:xfrm>
            <a:off x="6286512" y="500042"/>
            <a:ext cx="2664000" cy="266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1500166" y="3286124"/>
            <a:ext cx="2664000" cy="266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5000628" y="3286124"/>
            <a:ext cx="2664000" cy="266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1500166" y="178592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4572000" y="1857364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7572396" y="1714488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6286512" y="450057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2786050" y="4572008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28728" y="2714620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71736" y="157161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1643050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28794" y="642918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57422" y="1071546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57422" y="214311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00232" y="2571744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7224" y="2571744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2143116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85720" y="1071546"/>
            <a:ext cx="63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14348" y="642918"/>
            <a:ext cx="68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25" name="Стрелка вверх 24"/>
          <p:cNvSpPr/>
          <p:nvPr/>
        </p:nvSpPr>
        <p:spPr>
          <a:xfrm>
            <a:off x="1357290" y="785794"/>
            <a:ext cx="484632" cy="107157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>
            <a:spLocks noChangeAspect="1"/>
          </p:cNvSpPr>
          <p:nvPr/>
        </p:nvSpPr>
        <p:spPr>
          <a:xfrm rot="3480000">
            <a:off x="1357828" y="1970334"/>
            <a:ext cx="872012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1500166" y="1714488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b030f073dd7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48284" y="4643446"/>
            <a:ext cx="1495716" cy="1476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500562" y="2786058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643570" y="1643050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286116" y="1643050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000628" y="71435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29256" y="107154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29256" y="2214554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000628" y="264318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929058" y="2643182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500430" y="2214554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428992" y="1142984"/>
            <a:ext cx="63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786182" y="714356"/>
            <a:ext cx="76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40" name="Стрелка вверх 39"/>
          <p:cNvSpPr>
            <a:spLocks noChangeAspect="1"/>
          </p:cNvSpPr>
          <p:nvPr/>
        </p:nvSpPr>
        <p:spPr>
          <a:xfrm rot="10800000">
            <a:off x="4429124" y="1857364"/>
            <a:ext cx="484632" cy="107157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>
            <a:spLocks noChangeAspect="1"/>
          </p:cNvSpPr>
          <p:nvPr/>
        </p:nvSpPr>
        <p:spPr>
          <a:xfrm rot="9720000">
            <a:off x="3841645" y="1705496"/>
            <a:ext cx="943271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>
            <a:spLocks noChangeAspect="1"/>
          </p:cNvSpPr>
          <p:nvPr/>
        </p:nvSpPr>
        <p:spPr>
          <a:xfrm>
            <a:off x="4572000" y="1714488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0" y="6357958"/>
            <a:ext cx="9144000" cy="500042"/>
          </a:xfrm>
          <a:prstGeom prst="homePlat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Определи время по часам.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00958" y="2714620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643966" y="1571612"/>
            <a:ext cx="26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286512" y="1571612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001024" y="642918"/>
            <a:ext cx="55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429652" y="1000108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8429652" y="214311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072462" y="2571744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929454" y="2571744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500826" y="214311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429388" y="1071546"/>
            <a:ext cx="63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786578" y="642918"/>
            <a:ext cx="68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56" name="Стрелка вверх 55"/>
          <p:cNvSpPr>
            <a:spLocks noChangeAspect="1"/>
          </p:cNvSpPr>
          <p:nvPr/>
        </p:nvSpPr>
        <p:spPr>
          <a:xfrm rot="5340000">
            <a:off x="7941450" y="1287456"/>
            <a:ext cx="484632" cy="107157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>
            <a:spLocks noChangeAspect="1"/>
          </p:cNvSpPr>
          <p:nvPr/>
        </p:nvSpPr>
        <p:spPr>
          <a:xfrm rot="13320000">
            <a:off x="6851561" y="1290083"/>
            <a:ext cx="83378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>
            <a:spLocks noChangeAspect="1"/>
          </p:cNvSpPr>
          <p:nvPr/>
        </p:nvSpPr>
        <p:spPr>
          <a:xfrm>
            <a:off x="7500958" y="1714488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2714612" y="5500702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857620" y="4357694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500166" y="4429132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214678" y="3429000"/>
            <a:ext cx="55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643306" y="3786190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714744" y="4929198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286116" y="535782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143108" y="535782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643042" y="500063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571604" y="3857628"/>
            <a:ext cx="63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000232" y="3429000"/>
            <a:ext cx="61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70" name="Стрелка вверх 69"/>
          <p:cNvSpPr>
            <a:spLocks noChangeAspect="1"/>
          </p:cNvSpPr>
          <p:nvPr/>
        </p:nvSpPr>
        <p:spPr>
          <a:xfrm rot="14580000">
            <a:off x="2181062" y="4319154"/>
            <a:ext cx="484632" cy="1120954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70"/>
          <p:cNvSpPr>
            <a:spLocks noChangeAspect="1"/>
          </p:cNvSpPr>
          <p:nvPr/>
        </p:nvSpPr>
        <p:spPr>
          <a:xfrm rot="-2640000">
            <a:off x="2760571" y="4092495"/>
            <a:ext cx="872012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>
            <a:spLocks noChangeAspect="1"/>
          </p:cNvSpPr>
          <p:nvPr/>
        </p:nvSpPr>
        <p:spPr>
          <a:xfrm>
            <a:off x="2786050" y="4500570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6215074" y="5500702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7358082" y="4357694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000628" y="4357694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786578" y="3429000"/>
            <a:ext cx="55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7215206" y="3857628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143768" y="4857760"/>
            <a:ext cx="55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6786578" y="5286388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5643570" y="535782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5143504" y="4929198"/>
            <a:ext cx="55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5072066" y="3857628"/>
            <a:ext cx="63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5500694" y="3429000"/>
            <a:ext cx="76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84" name="Стрелка вверх 83"/>
          <p:cNvSpPr>
            <a:spLocks noChangeAspect="1"/>
          </p:cNvSpPr>
          <p:nvPr/>
        </p:nvSpPr>
        <p:spPr>
          <a:xfrm rot="-3900000">
            <a:off x="5702539" y="3882949"/>
            <a:ext cx="484632" cy="107157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 вправо 84"/>
          <p:cNvSpPr>
            <a:spLocks noChangeAspect="1"/>
          </p:cNvSpPr>
          <p:nvPr/>
        </p:nvSpPr>
        <p:spPr>
          <a:xfrm rot="7200000">
            <a:off x="5831918" y="4716422"/>
            <a:ext cx="943271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>
            <a:spLocks noChangeAspect="1"/>
          </p:cNvSpPr>
          <p:nvPr/>
        </p:nvSpPr>
        <p:spPr>
          <a:xfrm>
            <a:off x="6357950" y="4500570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Рисунок 91" descr="ен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«Скорость»">
  <a:themeElements>
    <a:clrScheme name="Шаблон оформления «Скорость» 2">
      <a:dk1>
        <a:srgbClr val="000000"/>
      </a:dk1>
      <a:lt1>
        <a:srgbClr val="FFFFFF"/>
      </a:lt1>
      <a:dk2>
        <a:srgbClr val="336699"/>
      </a:dk2>
      <a:lt2>
        <a:srgbClr val="C3D6DD"/>
      </a:lt2>
      <a:accent1>
        <a:srgbClr val="B2B2B2"/>
      </a:accent1>
      <a:accent2>
        <a:srgbClr val="6A9159"/>
      </a:accent2>
      <a:accent3>
        <a:srgbClr val="FFFFFF"/>
      </a:accent3>
      <a:accent4>
        <a:srgbClr val="000000"/>
      </a:accent4>
      <a:accent5>
        <a:srgbClr val="D5D5D5"/>
      </a:accent5>
      <a:accent6>
        <a:srgbClr val="5F8350"/>
      </a:accent6>
      <a:hlink>
        <a:srgbClr val="C9606F"/>
      </a:hlink>
      <a:folHlink>
        <a:srgbClr val="0099CC"/>
      </a:folHlink>
    </a:clrScheme>
    <a:fontScheme name="Шаблон оформления «Скорость»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Скорость» 1">
        <a:dk1>
          <a:srgbClr val="000066"/>
        </a:dk1>
        <a:lt1>
          <a:srgbClr val="FFFFCC"/>
        </a:lt1>
        <a:dk2>
          <a:srgbClr val="0066CC"/>
        </a:dk2>
        <a:lt2>
          <a:srgbClr val="EAEAEA"/>
        </a:lt2>
        <a:accent1>
          <a:srgbClr val="00CCCC"/>
        </a:accent1>
        <a:accent2>
          <a:srgbClr val="008080"/>
        </a:accent2>
        <a:accent3>
          <a:srgbClr val="AAB8E2"/>
        </a:accent3>
        <a:accent4>
          <a:srgbClr val="DADAAE"/>
        </a:accent4>
        <a:accent5>
          <a:srgbClr val="AAE2E2"/>
        </a:accent5>
        <a:accent6>
          <a:srgbClr val="007373"/>
        </a:accent6>
        <a:hlink>
          <a:srgbClr val="9999FF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корость» 2">
        <a:dk1>
          <a:srgbClr val="000000"/>
        </a:dk1>
        <a:lt1>
          <a:srgbClr val="FFFFFF"/>
        </a:lt1>
        <a:dk2>
          <a:srgbClr val="336699"/>
        </a:dk2>
        <a:lt2>
          <a:srgbClr val="C3D6DD"/>
        </a:lt2>
        <a:accent1>
          <a:srgbClr val="B2B2B2"/>
        </a:accent1>
        <a:accent2>
          <a:srgbClr val="6A9159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F8350"/>
        </a:accent6>
        <a:hlink>
          <a:srgbClr val="C9606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корость»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969696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корость» 4">
        <a:dk1>
          <a:srgbClr val="000000"/>
        </a:dk1>
        <a:lt1>
          <a:srgbClr val="FFFFFF"/>
        </a:lt1>
        <a:dk2>
          <a:srgbClr val="996633"/>
        </a:dk2>
        <a:lt2>
          <a:srgbClr val="FFE1C3"/>
        </a:lt2>
        <a:accent1>
          <a:srgbClr val="CC9900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5C8A00"/>
        </a:accent6>
        <a:hlink>
          <a:srgbClr val="FF0033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корость» 5">
        <a:dk1>
          <a:srgbClr val="660066"/>
        </a:dk1>
        <a:lt1>
          <a:srgbClr val="FFFFCC"/>
        </a:lt1>
        <a:dk2>
          <a:srgbClr val="CC0066"/>
        </a:dk2>
        <a:lt2>
          <a:srgbClr val="EAEAEA"/>
        </a:lt2>
        <a:accent1>
          <a:srgbClr val="FF9966"/>
        </a:accent1>
        <a:accent2>
          <a:srgbClr val="336600"/>
        </a:accent2>
        <a:accent3>
          <a:srgbClr val="E2AAB8"/>
        </a:accent3>
        <a:accent4>
          <a:srgbClr val="DADAAE"/>
        </a:accent4>
        <a:accent5>
          <a:srgbClr val="FFCAB8"/>
        </a:accent5>
        <a:accent6>
          <a:srgbClr val="2D5C00"/>
        </a:accent6>
        <a:hlink>
          <a:srgbClr val="999933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корость» 6">
        <a:dk1>
          <a:srgbClr val="003300"/>
        </a:dk1>
        <a:lt1>
          <a:srgbClr val="FFFFCC"/>
        </a:lt1>
        <a:dk2>
          <a:srgbClr val="00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A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корость» 7">
        <a:dk1>
          <a:srgbClr val="333300"/>
        </a:dk1>
        <a:lt1>
          <a:srgbClr val="FFFFCC"/>
        </a:lt1>
        <a:dk2>
          <a:srgbClr val="99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C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233</Words>
  <Application>Microsoft Office PowerPoint</Application>
  <PresentationFormat>Экран (4:3)</PresentationFormat>
  <Paragraphs>157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Шаблон оформления «Скорость»</vt:lpstr>
      <vt:lpstr>1_Тема Office</vt:lpstr>
      <vt:lpstr>Девиз урока: «Время не стоит на месте, нас зовет с собою вместе!»</vt:lpstr>
      <vt:lpstr>    Прочитай числовой ряд: 12, 22,32,42,52 Увеличь каждое число на 3 </vt:lpstr>
      <vt:lpstr>12, 22,32,42,52 15,25,35,45,55</vt:lpstr>
      <vt:lpstr>Презентация PowerPoint</vt:lpstr>
      <vt:lpstr>Час, минута. Определение времени по часам.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Классная работа. Изучить стр.87 Выполнить стр.88 №1, №2  Домашняя работа. Стр. 88 №7, №9.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Филиппова</dc:creator>
  <cp:lastModifiedBy>ПК</cp:lastModifiedBy>
  <cp:revision>26</cp:revision>
  <dcterms:created xsi:type="dcterms:W3CDTF">2011-10-08T13:23:57Z</dcterms:created>
  <dcterms:modified xsi:type="dcterms:W3CDTF">2020-04-29T12:20:37Z</dcterms:modified>
</cp:coreProperties>
</file>