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1" r:id="rId3"/>
    <p:sldId id="264" r:id="rId4"/>
    <p:sldId id="271" r:id="rId5"/>
    <p:sldId id="26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DFF23E3-5A9E-4B27-B9D2-179A86140B22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9539542-2EE9-4143-9B32-FB5E166A9F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E02B9-C63D-4735-A0F7-2F5FF7581CB8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D1E59-8FBE-46B9-AB77-0DA0AD93D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264A1-EBF8-43F8-A8A7-F13B671F53D9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FD75A-3D4B-48A2-A4EF-BFA54161F0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71BD3F9-61F7-4735-ABF6-975E99F6717E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E2A2451-CF39-4F36-8E6A-B015C992BA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CD9D4C6-937B-4F4F-9044-13C736A1C037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8267AE4-C2C8-4522-B227-2A07510F92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9F5BC-79BF-4766-827B-9E71E89BC7E9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BD27C-15B8-46A9-A751-86912EA04E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0018FF-3288-467D-BBC4-E34EC9A9C7B4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7B78A-1E8A-46FA-93C8-B82DDD6099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22D1E94-ECE2-4C0C-985C-6752D6D3223C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E7FDFF3-18E6-4D7E-A67C-768060AF8D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9580B5-5335-4979-AB3D-4EF10D989E6C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0B27F-1C1B-4CCF-B79F-B5FA3FBF63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7D52E43C-837D-4083-B142-1439D5D48EAF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F573458-7B23-4179-B21C-7547B14216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5D4BC6F-BB07-4866-ABAF-6DE964AD5E84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D7500FC-9DDA-4075-B922-BFEC60788E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CA76B5-E6F4-4507-887B-F6CB8657A2A2}" type="datetimeFigureOut">
              <a:rPr lang="ru-RU" smtClean="0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6F95B-CAD0-4E40-A177-31FF71B224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ufi.78@mail.ru" TargetMode="External"/><Relationship Id="rId2" Type="http://schemas.openxmlformats.org/officeDocument/2006/relationships/hyperlink" Target="mailto:antipova_25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fic-gulnaz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86000" y="2204864"/>
            <a:ext cx="6172200" cy="187220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Написание безударных окончаний имен прилагательных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738" y="5445125"/>
            <a:ext cx="4767262" cy="431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>
          <a:xfrm>
            <a:off x="539750" y="-100013"/>
            <a:ext cx="8229600" cy="18008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Род для имён прилагательных признак изменяемый или неизменяемый? Почему?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r>
              <a:rPr lang="ru-RU" sz="2800" smtClean="0">
                <a:solidFill>
                  <a:srgbClr val="002060"/>
                </a:solidFill>
              </a:rPr>
              <a:t>Изменяемый признак, потому что одно и тоже прилагательное может быть и мужского, и женского, и среднего рода.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rot="10800000" flipV="1">
            <a:off x="1115615" y="3313113"/>
            <a:ext cx="7417197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Как же могут изменяться имена прилагательные и как определить род имён прилагательных?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 rot="10800000" flipV="1">
            <a:off x="250825" y="4840288"/>
            <a:ext cx="88931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70C0"/>
                </a:solidFill>
              </a:rPr>
              <a:t>Имена прилагательные могут изменяться по родам. А чтобы определить род имён прилагательных надо определить род имени существительного, с которым оно связано.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Как проверить безударные окончания им. прилагательного?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Безударные падежные окончания имён прилагательных пишутся так же, как и ударные, кроме прилагательных мужского рода в именительном падеже.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Р.п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какого? </a:t>
            </a:r>
            <a:r>
              <a:rPr lang="ru-RU" sz="2800" dirty="0" smtClean="0"/>
              <a:t>родн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ого</a:t>
            </a:r>
            <a:r>
              <a:rPr lang="ru-RU" sz="2800" dirty="0" smtClean="0"/>
              <a:t>, красив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ого</a:t>
            </a:r>
            <a:r>
              <a:rPr lang="ru-RU" sz="2800" dirty="0" smtClean="0"/>
              <a:t> (края, села)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Д.п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какому? </a:t>
            </a:r>
            <a:r>
              <a:rPr lang="ru-RU" sz="2800" dirty="0"/>
              <a:t>р</a:t>
            </a:r>
            <a:r>
              <a:rPr lang="ru-RU" sz="2800" dirty="0" smtClean="0"/>
              <a:t>одн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ому</a:t>
            </a:r>
            <a:r>
              <a:rPr lang="ru-RU" sz="2800" dirty="0" smtClean="0"/>
              <a:t>, красив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ому</a:t>
            </a:r>
            <a:r>
              <a:rPr lang="ru-RU" sz="2800" dirty="0" smtClean="0"/>
              <a:t> (краю, селу)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Т.п. каким? </a:t>
            </a:r>
            <a:r>
              <a:rPr lang="ru-RU" sz="2800" dirty="0"/>
              <a:t>р</a:t>
            </a:r>
            <a:r>
              <a:rPr lang="ru-RU" sz="2800" dirty="0" smtClean="0"/>
              <a:t>одн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ым</a:t>
            </a:r>
            <a:r>
              <a:rPr lang="ru-RU" sz="2800" dirty="0" smtClean="0"/>
              <a:t>, красив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ым</a:t>
            </a:r>
            <a:r>
              <a:rPr lang="ru-RU" sz="2800" dirty="0" smtClean="0"/>
              <a:t> (краем, селом)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П.п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каком? </a:t>
            </a:r>
            <a:r>
              <a:rPr lang="ru-RU" sz="2800" dirty="0"/>
              <a:t>р</a:t>
            </a:r>
            <a:r>
              <a:rPr lang="ru-RU" sz="2800" dirty="0" smtClean="0"/>
              <a:t>одн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ом</a:t>
            </a:r>
            <a:r>
              <a:rPr lang="ru-RU" sz="2800" dirty="0" smtClean="0"/>
              <a:t>, красив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ом</a:t>
            </a:r>
            <a:r>
              <a:rPr lang="ru-RU" sz="2800" dirty="0" smtClean="0"/>
              <a:t> (крае, селе)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Users\Азат\Desktop\img13.jpg"/>
          <p:cNvPicPr>
            <a:picLocks noChangeAspect="1" noChangeArrowheads="1"/>
          </p:cNvPicPr>
          <p:nvPr/>
        </p:nvPicPr>
        <p:blipFill>
          <a:blip r:embed="rId2" cstate="print"/>
          <a:srcRect b="14815"/>
          <a:stretch>
            <a:fillRect/>
          </a:stretch>
        </p:blipFill>
        <p:spPr bwMode="auto">
          <a:xfrm>
            <a:off x="395536" y="332656"/>
            <a:ext cx="8128000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3528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стр.117-118  прочитать сообщение профессора </a:t>
            </a:r>
            <a:r>
              <a:rPr lang="ru-RU" sz="1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Самоварова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выполнить  упр. 211  на стр. 117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Пряник (какой?) тульский.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гостях друзья нас угостили большим тульским пряником.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Тульский печатный пряник давно стал одним из символов не только города Тулы, но и всей России. Это известное в народе лакомство, которое отличается тем, что на нем изображают различные картинки, сцены из народной жизни, пишут поздравления.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этой картинке мы видим тульский пряник, на котором изображена часть крепостной стены и герб города Тулы. Герб расположен в середине, а по краям зубчатой стены стоят две башни, с острыми крышами, украшенными флагами. В середине пряника мы видим надпись - Тульский пряник.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это окружено традиционным орнаментом.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тульский пряник - не столько кушанье, сколько произведение искусства.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Объект 1"/>
          <p:cNvSpPr>
            <a:spLocks noGrp="1"/>
          </p:cNvSpPr>
          <p:nvPr>
            <p:ph sz="quarter" idx="1"/>
          </p:nvPr>
        </p:nvSpPr>
        <p:spPr>
          <a:xfrm>
            <a:off x="457200" y="4221088"/>
            <a:ext cx="7467600" cy="100811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Домашнее задание</a:t>
            </a:r>
          </a:p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Стр.118 упр.212. </a:t>
            </a:r>
          </a:p>
          <a:p>
            <a:pPr algn="ctr"/>
            <a:endParaRPr lang="ru-RU" sz="1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18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en-US" sz="1800" dirty="0" smtClean="0">
                <a:hlinkClick r:id="rId2"/>
              </a:rPr>
              <a:t>antipova_25@mail.ru</a:t>
            </a:r>
            <a:r>
              <a:rPr lang="ru-RU" sz="1800" dirty="0" smtClean="0"/>
              <a:t> (Антипова Э.В.)</a:t>
            </a:r>
          </a:p>
          <a:p>
            <a:pPr algn="ctr"/>
            <a:r>
              <a:rPr lang="ru-RU" sz="1800" u="sng" dirty="0" smtClean="0">
                <a:hlinkClick r:id="rId3"/>
              </a:rPr>
              <a:t>gufi.78@mail.ru</a:t>
            </a:r>
            <a:r>
              <a:rPr lang="ru-RU" sz="1800" dirty="0" smtClean="0"/>
              <a:t> (</a:t>
            </a:r>
            <a:r>
              <a:rPr lang="ru-RU" sz="1800" dirty="0" err="1" smtClean="0"/>
              <a:t>Саляхутдинова</a:t>
            </a:r>
            <a:r>
              <a:rPr lang="ru-RU" sz="1800" dirty="0" smtClean="0"/>
              <a:t> Г.С.)</a:t>
            </a:r>
          </a:p>
          <a:p>
            <a:pPr algn="ctr"/>
            <a:r>
              <a:rPr lang="en-US" sz="1800" u="sng" dirty="0" err="1" smtClean="0">
                <a:hlinkClick r:id="rId4"/>
              </a:rPr>
              <a:t>shafic</a:t>
            </a:r>
            <a:r>
              <a:rPr lang="ru-RU" sz="1800" u="sng" dirty="0" smtClean="0">
                <a:hlinkClick r:id="rId4"/>
              </a:rPr>
              <a:t>-</a:t>
            </a:r>
            <a:r>
              <a:rPr lang="en-US" sz="1800" u="sng" dirty="0" err="1" smtClean="0">
                <a:hlinkClick r:id="rId4"/>
              </a:rPr>
              <a:t>gulnaz</a:t>
            </a:r>
            <a:r>
              <a:rPr lang="ru-RU" sz="1800" u="sng" dirty="0" smtClean="0">
                <a:hlinkClick r:id="rId4"/>
              </a:rPr>
              <a:t>@</a:t>
            </a:r>
            <a:r>
              <a:rPr lang="en-US" sz="1800" u="sng" dirty="0" smtClean="0">
                <a:hlinkClick r:id="rId4"/>
              </a:rPr>
              <a:t>mail</a:t>
            </a:r>
            <a:r>
              <a:rPr lang="ru-RU" sz="1800" u="sng" dirty="0" smtClean="0">
                <a:hlinkClick r:id="rId4"/>
              </a:rPr>
              <a:t>.</a:t>
            </a:r>
            <a:r>
              <a:rPr lang="en-US" sz="1800" u="sng" dirty="0" err="1" smtClean="0">
                <a:hlinkClick r:id="rId4"/>
              </a:rPr>
              <a:t>ru</a:t>
            </a:r>
            <a:r>
              <a:rPr lang="ru-RU" sz="1800" u="sng" dirty="0" smtClean="0"/>
              <a:t>  </a:t>
            </a:r>
            <a:r>
              <a:rPr lang="ru-RU" sz="1800" dirty="0" smtClean="0"/>
              <a:t>(</a:t>
            </a:r>
            <a:r>
              <a:rPr lang="ru-RU" sz="1800" dirty="0" err="1" smtClean="0"/>
              <a:t>Шафикова</a:t>
            </a:r>
            <a:r>
              <a:rPr lang="ru-RU" sz="1800" dirty="0" smtClean="0"/>
              <a:t> Г.Д.)</a:t>
            </a:r>
          </a:p>
          <a:p>
            <a:pPr algn="ctr"/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167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Написание безударных окончаний имен прилагательных</vt:lpstr>
      <vt:lpstr> Род для имён прилагательных признак изменяемый или неизменяемый? Почему?</vt:lpstr>
      <vt:lpstr>Как проверить безударные окончания им. прилагательного? </vt:lpstr>
      <vt:lpstr>Слайд 4</vt:lpstr>
      <vt:lpstr>   стр.117-118  прочитать сообщение профессора Самоварова  выполнить  упр. 211  на стр. 117  Пряник (какой?) тульский. В гостях друзья нас угостили большим тульским пряником.  Тульский печатный пряник давно стал одним из символов не только города Тулы, но и всей России. Это известное в народе лакомство, которое отличается тем, что на нем изображают различные картинки, сцены из народной жизни, пишут поздравления. На этой картинке мы видим тульский пряник, на котором изображена часть крепостной стены и герб города Тулы. Герб расположен в середине, а по краям зубчатой стены стоят две башни, с острыми крышами, украшенными флагами. В середине пряника мы видим надпись - Тульский пряник. Все это окружено традиционным орнаментом. тульский пряник - не столько кушанье, сколько произведение искусства.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окончаний имён прилагательных</dc:title>
  <dc:creator>Alena</dc:creator>
  <cp:lastModifiedBy>Пользователь</cp:lastModifiedBy>
  <cp:revision>15</cp:revision>
  <dcterms:created xsi:type="dcterms:W3CDTF">2011-09-20T15:16:53Z</dcterms:created>
  <dcterms:modified xsi:type="dcterms:W3CDTF">2020-05-05T18:42:36Z</dcterms:modified>
</cp:coreProperties>
</file>