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3E829-1551-474B-9BF1-E6E58866EDE0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6A2C6-DAEB-4393-B60A-5274BDFA25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uroki.net/video/56-mesto-rossii-v-mirovom-hozyajstve-i-perspektivy-strany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s://edu.vgsa.ru/pluginfile.php/36068/course/overviewfiles/%D1%80%D0%B5%D0%B3%D0%B8%D0%BE%D0%BD%D0%B0%D0%BB%D1%8C%D0%BD%D0%B0%D1%8F%20%D1%8D%D0%BA%D0%BE%D0%BD%D0%BE%D0%BC%D0%B8%D0%BA%D0%B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3444" y="0"/>
            <a:ext cx="9549996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3" y="3244334"/>
            <a:ext cx="85725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/>
              <a:t>Россия </a:t>
            </a:r>
          </a:p>
          <a:p>
            <a:pPr algn="ctr"/>
            <a:r>
              <a:rPr lang="ru-RU" sz="5400" b="1" dirty="0" smtClean="0"/>
              <a:t>в современном мире </a:t>
            </a:r>
            <a:endParaRPr lang="ru-RU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071569"/>
          </a:xfrm>
        </p:spPr>
        <p:txBody>
          <a:bodyPr/>
          <a:lstStyle/>
          <a:p>
            <a:r>
              <a:rPr lang="ru-RU" dirty="0" smtClean="0"/>
              <a:t>Задание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370999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Просмотрите и изучите </a:t>
            </a:r>
            <a:r>
              <a:rPr lang="ru-RU" dirty="0" err="1" smtClean="0">
                <a:solidFill>
                  <a:srgbClr val="FF0000"/>
                </a:solidFill>
              </a:rPr>
              <a:t>видеоурок</a:t>
            </a:r>
            <a:r>
              <a:rPr lang="ru-RU" dirty="0" smtClean="0">
                <a:solidFill>
                  <a:srgbClr val="FF0000"/>
                </a:solidFill>
              </a:rPr>
              <a:t>, скопируйте ссылку и вставьте в браузер компьютера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2"/>
              </a:rPr>
              <a:t>https://videouroki.net/video/56-mesto-rossii-v-mirovom-hozyajstve-i-perspektivy-strany.html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( Место России в мировом хозяйстве и перспективы 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страны)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(</a:t>
            </a:r>
            <a:r>
              <a:rPr lang="en-US" sz="1800" dirty="0" smtClean="0">
                <a:solidFill>
                  <a:schemeClr val="tx1"/>
                </a:solidFill>
              </a:rPr>
              <a:t>VIDEOUROKI.net</a:t>
            </a:r>
            <a:r>
              <a:rPr lang="ru-RU" sz="1800" dirty="0" smtClean="0">
                <a:solidFill>
                  <a:srgbClr val="FF0000"/>
                </a:solidFill>
              </a:rPr>
              <a:t> 14 мин 50 сек)</a:t>
            </a:r>
            <a:endParaRPr lang="ru-RU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36" name="Picture 4" descr="https://uslide.ru/images/5/11947/960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1538" y="214290"/>
            <a:ext cx="69294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/>
              <a:t>Особенности экономико-географического, геополитического положения России.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071569"/>
          </a:xfrm>
        </p:spPr>
        <p:txBody>
          <a:bodyPr/>
          <a:lstStyle/>
          <a:p>
            <a:r>
              <a:rPr lang="ru-RU" dirty="0" smtClean="0"/>
              <a:t>Задание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370999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Просмотрите и изучите  </a:t>
            </a:r>
            <a:r>
              <a:rPr lang="ru-RU" dirty="0" err="1" smtClean="0">
                <a:solidFill>
                  <a:srgbClr val="FF0000"/>
                </a:solidFill>
              </a:rPr>
              <a:t>видеоурок</a:t>
            </a:r>
            <a:r>
              <a:rPr lang="ru-RU" dirty="0" smtClean="0">
                <a:solidFill>
                  <a:srgbClr val="FF0000"/>
                </a:solidFill>
              </a:rPr>
              <a:t>, скопируйте ссылку и вставьте в браузер компьютера</a:t>
            </a:r>
          </a:p>
          <a:p>
            <a:r>
              <a:rPr lang="ru-RU" b="1" dirty="0">
                <a:solidFill>
                  <a:schemeClr val="tx1"/>
                </a:solidFill>
              </a:rPr>
              <a:t>География 9 класс, $2 "</a:t>
            </a:r>
            <a:r>
              <a:rPr lang="ru-RU" b="1" dirty="0" err="1">
                <a:solidFill>
                  <a:schemeClr val="tx1"/>
                </a:solidFill>
              </a:rPr>
              <a:t>Экономико</a:t>
            </a:r>
            <a:r>
              <a:rPr lang="ru-RU" b="1" dirty="0">
                <a:solidFill>
                  <a:schemeClr val="tx1"/>
                </a:solidFill>
              </a:rPr>
              <a:t>- и политико-географическое положение России", </a:t>
            </a:r>
            <a:r>
              <a:rPr lang="ru-RU" b="1" dirty="0" err="1" smtClean="0">
                <a:solidFill>
                  <a:schemeClr val="tx1"/>
                </a:solidFill>
              </a:rPr>
              <a:t>Домогацких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( </a:t>
            </a:r>
            <a:r>
              <a:rPr lang="ru-RU" sz="1800" dirty="0" err="1" smtClean="0">
                <a:solidFill>
                  <a:schemeClr val="tx1"/>
                </a:solidFill>
              </a:rPr>
              <a:t>Ютуб</a:t>
            </a:r>
            <a:r>
              <a:rPr lang="ru-RU" sz="1800" dirty="0" smtClean="0">
                <a:solidFill>
                  <a:schemeClr val="tx1"/>
                </a:solidFill>
              </a:rPr>
              <a:t>,  9мин 9 сек)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78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Задание </vt:lpstr>
      <vt:lpstr>Слайд 3</vt:lpstr>
      <vt:lpstr>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Альбина</dc:creator>
  <cp:lastModifiedBy>Альбина</cp:lastModifiedBy>
  <cp:revision>1</cp:revision>
  <dcterms:created xsi:type="dcterms:W3CDTF">2020-05-21T18:46:03Z</dcterms:created>
  <dcterms:modified xsi:type="dcterms:W3CDTF">2020-05-21T20:02:46Z</dcterms:modified>
</cp:coreProperties>
</file>