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9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277D-BB13-49FC-A3A0-71902F62E5A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4277D-BB13-49FC-A3A0-71902F62E5AF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4574A-31DD-498C-9994-F88BDC4439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2303000164@edu.tatar.ru" TargetMode="External"/><Relationship Id="rId2" Type="http://schemas.openxmlformats.org/officeDocument/2006/relationships/hyperlink" Target="https://www.youtube.com/watch?v=ncHJh92HPuI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643866" cy="4929222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Решение простейших тригонометрических неравенств Неравенства, сводящиеся к простейшим заменой неизвестного </a:t>
            </a:r>
            <a:r>
              <a:rPr lang="ru-RU" sz="3600" u="sng" dirty="0" smtClean="0">
                <a:hlinkClick r:id="rId2"/>
              </a:rPr>
              <a:t>https://www.youtube.com/watch?v=ncHJh92HPuI</a:t>
            </a:r>
            <a:r>
              <a:rPr lang="ru-RU" sz="3600" dirty="0" smtClean="0"/>
              <a:t> </a:t>
            </a:r>
            <a:r>
              <a:rPr lang="ru-RU" sz="3600" b="1" dirty="0" smtClean="0"/>
              <a:t>Домашняя работа: п.11.5, 11.6, №11.34(</a:t>
            </a:r>
            <a:r>
              <a:rPr lang="ru-RU" sz="3600" b="1" dirty="0" err="1" smtClean="0"/>
              <a:t>ж-м</a:t>
            </a:r>
            <a:r>
              <a:rPr lang="ru-RU" sz="3600" b="1" dirty="0" smtClean="0"/>
              <a:t>), 11.37(</a:t>
            </a:r>
            <a:r>
              <a:rPr lang="ru-RU" sz="3600" b="1" dirty="0" err="1" smtClean="0"/>
              <a:t>г-е</a:t>
            </a:r>
            <a:r>
              <a:rPr lang="ru-RU" sz="3600" b="1" dirty="0" smtClean="0"/>
              <a:t>), 11.42(</a:t>
            </a:r>
            <a:r>
              <a:rPr lang="ru-RU" sz="3600" b="1" dirty="0" err="1" smtClean="0"/>
              <a:t>г-е</a:t>
            </a:r>
            <a:r>
              <a:rPr lang="ru-RU" sz="3600" b="1" dirty="0" smtClean="0"/>
              <a:t>)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3600" u="sng" dirty="0" smtClean="0"/>
              <a:t> Обратная связь</a:t>
            </a:r>
            <a:br>
              <a:rPr lang="ru-RU" sz="3600" u="sng" dirty="0" smtClean="0"/>
            </a:br>
            <a:r>
              <a:rPr lang="ru-RU" sz="3600" dirty="0" smtClean="0"/>
              <a:t>Ганиева </a:t>
            </a:r>
            <a:r>
              <a:rPr lang="ru-RU" sz="3600" dirty="0" err="1" smtClean="0"/>
              <a:t>Эльмира</a:t>
            </a:r>
            <a:r>
              <a:rPr lang="ru-RU" sz="3600" dirty="0" smtClean="0"/>
              <a:t> </a:t>
            </a:r>
            <a:r>
              <a:rPr lang="ru-RU" sz="3600" dirty="0" err="1" smtClean="0"/>
              <a:t>Равильевна</a:t>
            </a:r>
            <a:r>
              <a:rPr lang="ru-RU" sz="3600" dirty="0" smtClean="0"/>
              <a:t> </a:t>
            </a:r>
            <a:r>
              <a:rPr lang="ru-RU" sz="3600" dirty="0" smtClean="0">
                <a:hlinkClick r:id="rId3"/>
              </a:rPr>
              <a:t>2303000164@edu.tatar.ru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28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Решение простейших тригонометрических неравенств Неравенства, сводящиеся к простейшим заменой неизвестного https://www.youtube.com/watch?v=ncHJh92HPuI Домашняя работа: п.11.5, 11.6, №11.34(ж-м), 11.37(г-е), 11.42(г-е)  Обратная связь Ганиева Эльмира Равильевна 2303000164@edu.tatar.ru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Тригонометрические функция числового аргумента y=sinx  https://www.youtube.com/watch?v=xm7fP5WUBYE</dc:title>
  <dc:creator>моу сош №3</dc:creator>
  <cp:lastModifiedBy>1</cp:lastModifiedBy>
  <cp:revision>6</cp:revision>
  <dcterms:created xsi:type="dcterms:W3CDTF">2020-03-27T10:30:33Z</dcterms:created>
  <dcterms:modified xsi:type="dcterms:W3CDTF">2020-04-29T05:45:50Z</dcterms:modified>
</cp:coreProperties>
</file>