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28754-55E2-4EF8-9C14-2B365434EE4E}" v="80" dt="2020-01-13T06:52:5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B128754-55E2-4EF8-9C14-2B365434EE4E}"/>
    <pc:docChg chg="modSld">
      <pc:chgData name="" userId="" providerId="" clId="Web-{9B128754-55E2-4EF8-9C14-2B365434EE4E}" dt="2020-01-13T06:52:58.364" v="78" actId="1076"/>
      <pc:docMkLst>
        <pc:docMk/>
      </pc:docMkLst>
      <pc:sldChg chg="modSp">
        <pc:chgData name="" userId="" providerId="" clId="Web-{9B128754-55E2-4EF8-9C14-2B365434EE4E}" dt="2020-01-13T06:47:42.815" v="1" actId="20577"/>
        <pc:sldMkLst>
          <pc:docMk/>
          <pc:sldMk cId="0" sldId="257"/>
        </pc:sldMkLst>
        <pc:spChg chg="mod">
          <ac:chgData name="" userId="" providerId="" clId="Web-{9B128754-55E2-4EF8-9C14-2B365434EE4E}" dt="2020-01-13T06:47:42.815" v="1" actId="20577"/>
          <ac:spMkLst>
            <pc:docMk/>
            <pc:sldMk cId="0" sldId="257"/>
            <ac:spMk id="1143" creationId="{00000000-0000-0000-0000-000000000000}"/>
          </ac:spMkLst>
        </pc:spChg>
      </pc:sldChg>
      <pc:sldChg chg="modSp">
        <pc:chgData name="" userId="" providerId="" clId="Web-{9B128754-55E2-4EF8-9C14-2B365434EE4E}" dt="2020-01-13T06:48:34.631" v="16" actId="14100"/>
        <pc:sldMkLst>
          <pc:docMk/>
          <pc:sldMk cId="0" sldId="258"/>
        </pc:sldMkLst>
        <pc:spChg chg="mod">
          <ac:chgData name="" userId="" providerId="" clId="Web-{9B128754-55E2-4EF8-9C14-2B365434EE4E}" dt="2020-01-13T06:48:34.631" v="16" actId="14100"/>
          <ac:spMkLst>
            <pc:docMk/>
            <pc:sldMk cId="0" sldId="258"/>
            <ac:spMk id="1144" creationId="{00000000-0000-0000-0000-000000000000}"/>
          </ac:spMkLst>
        </pc:spChg>
        <pc:spChg chg="mod">
          <ac:chgData name="" userId="" providerId="" clId="Web-{9B128754-55E2-4EF8-9C14-2B365434EE4E}" dt="2020-01-13T06:47:52.675" v="4" actId="20577"/>
          <ac:spMkLst>
            <pc:docMk/>
            <pc:sldMk cId="0" sldId="258"/>
            <ac:spMk id="1145" creationId="{00000000-0000-0000-0000-000000000000}"/>
          </ac:spMkLst>
        </pc:spChg>
      </pc:sldChg>
      <pc:sldChg chg="modSp">
        <pc:chgData name="" userId="" providerId="" clId="Web-{9B128754-55E2-4EF8-9C14-2B365434EE4E}" dt="2020-01-13T06:48:17.974" v="13" actId="20577"/>
        <pc:sldMkLst>
          <pc:docMk/>
          <pc:sldMk cId="0" sldId="259"/>
        </pc:sldMkLst>
        <pc:spChg chg="mod">
          <ac:chgData name="" userId="" providerId="" clId="Web-{9B128754-55E2-4EF8-9C14-2B365434EE4E}" dt="2020-01-13T06:48:07.426" v="7" actId="20577"/>
          <ac:spMkLst>
            <pc:docMk/>
            <pc:sldMk cId="0" sldId="259"/>
            <ac:spMk id="1148" creationId="{00000000-0000-0000-0000-000000000000}"/>
          </ac:spMkLst>
        </pc:spChg>
        <pc:spChg chg="mod">
          <ac:chgData name="" userId="" providerId="" clId="Web-{9B128754-55E2-4EF8-9C14-2B365434EE4E}" dt="2020-01-13T06:48:12.833" v="10" actId="20577"/>
          <ac:spMkLst>
            <pc:docMk/>
            <pc:sldMk cId="0" sldId="259"/>
            <ac:spMk id="1149" creationId="{00000000-0000-0000-0000-000000000000}"/>
          </ac:spMkLst>
        </pc:spChg>
        <pc:spChg chg="mod">
          <ac:chgData name="" userId="" providerId="" clId="Web-{9B128754-55E2-4EF8-9C14-2B365434EE4E}" dt="2020-01-13T06:48:17.974" v="13" actId="20577"/>
          <ac:spMkLst>
            <pc:docMk/>
            <pc:sldMk cId="0" sldId="259"/>
            <ac:spMk id="1150" creationId="{00000000-0000-0000-0000-000000000000}"/>
          </ac:spMkLst>
        </pc:spChg>
      </pc:sldChg>
      <pc:sldChg chg="modSp">
        <pc:chgData name="" userId="" providerId="" clId="Web-{9B128754-55E2-4EF8-9C14-2B365434EE4E}" dt="2020-01-13T06:50:00.042" v="44" actId="1076"/>
        <pc:sldMkLst>
          <pc:docMk/>
          <pc:sldMk cId="0" sldId="260"/>
        </pc:sldMkLst>
        <pc:spChg chg="mod">
          <ac:chgData name="" userId="" providerId="" clId="Web-{9B128754-55E2-4EF8-9C14-2B365434EE4E}" dt="2020-01-13T06:49:52.651" v="40" actId="20577"/>
          <ac:spMkLst>
            <pc:docMk/>
            <pc:sldMk cId="0" sldId="260"/>
            <ac:spMk id="1151" creationId="{00000000-0000-0000-0000-000000000000}"/>
          </ac:spMkLst>
        </pc:spChg>
        <pc:spChg chg="mod">
          <ac:chgData name="" userId="" providerId="" clId="Web-{9B128754-55E2-4EF8-9C14-2B365434EE4E}" dt="2020-01-13T06:49:56.854" v="43" actId="1076"/>
          <ac:spMkLst>
            <pc:docMk/>
            <pc:sldMk cId="0" sldId="260"/>
            <ac:spMk id="1152" creationId="{00000000-0000-0000-0000-000000000000}"/>
          </ac:spMkLst>
        </pc:spChg>
        <pc:spChg chg="mod">
          <ac:chgData name="" userId="" providerId="" clId="Web-{9B128754-55E2-4EF8-9C14-2B365434EE4E}" dt="2020-01-13T06:49:10.773" v="26" actId="14100"/>
          <ac:spMkLst>
            <pc:docMk/>
            <pc:sldMk cId="0" sldId="260"/>
            <ac:spMk id="1153" creationId="{00000000-0000-0000-0000-000000000000}"/>
          </ac:spMkLst>
        </pc:spChg>
        <pc:picChg chg="mod">
          <ac:chgData name="" userId="" providerId="" clId="Web-{9B128754-55E2-4EF8-9C14-2B365434EE4E}" dt="2020-01-13T06:50:00.042" v="44" actId="1076"/>
          <ac:picMkLst>
            <pc:docMk/>
            <pc:sldMk cId="0" sldId="260"/>
            <ac:picMk id="1154" creationId="{00000000-0000-0000-0000-000000000000}"/>
          </ac:picMkLst>
        </pc:picChg>
      </pc:sldChg>
      <pc:sldChg chg="modSp">
        <pc:chgData name="" userId="" providerId="" clId="Web-{9B128754-55E2-4EF8-9C14-2B365434EE4E}" dt="2020-01-13T06:50:30.575" v="49" actId="14100"/>
        <pc:sldMkLst>
          <pc:docMk/>
          <pc:sldMk cId="0" sldId="261"/>
        </pc:sldMkLst>
        <pc:spChg chg="mod">
          <ac:chgData name="" userId="" providerId="" clId="Web-{9B128754-55E2-4EF8-9C14-2B365434EE4E}" dt="2020-01-13T06:50:21.355" v="48" actId="20577"/>
          <ac:spMkLst>
            <pc:docMk/>
            <pc:sldMk cId="0" sldId="261"/>
            <ac:spMk id="1155" creationId="{00000000-0000-0000-0000-000000000000}"/>
          </ac:spMkLst>
        </pc:spChg>
        <pc:spChg chg="mod">
          <ac:chgData name="" userId="" providerId="" clId="Web-{9B128754-55E2-4EF8-9C14-2B365434EE4E}" dt="2020-01-13T06:50:30.575" v="49" actId="14100"/>
          <ac:spMkLst>
            <pc:docMk/>
            <pc:sldMk cId="0" sldId="261"/>
            <ac:spMk id="1156" creationId="{00000000-0000-0000-0000-000000000000}"/>
          </ac:spMkLst>
        </pc:spChg>
      </pc:sldChg>
      <pc:sldChg chg="modSp">
        <pc:chgData name="" userId="" providerId="" clId="Web-{9B128754-55E2-4EF8-9C14-2B365434EE4E}" dt="2020-01-13T06:51:52.236" v="67" actId="20577"/>
        <pc:sldMkLst>
          <pc:docMk/>
          <pc:sldMk cId="0" sldId="262"/>
        </pc:sldMkLst>
        <pc:spChg chg="mod">
          <ac:chgData name="" userId="" providerId="" clId="Web-{9B128754-55E2-4EF8-9C14-2B365434EE4E}" dt="2020-01-13T06:51:52.236" v="67" actId="20577"/>
          <ac:spMkLst>
            <pc:docMk/>
            <pc:sldMk cId="0" sldId="262"/>
            <ac:spMk id="1157" creationId="{00000000-0000-0000-0000-000000000000}"/>
          </ac:spMkLst>
        </pc:spChg>
      </pc:sldChg>
      <pc:sldChg chg="modSp">
        <pc:chgData name="" userId="" providerId="" clId="Web-{9B128754-55E2-4EF8-9C14-2B365434EE4E}" dt="2020-01-13T06:52:58.364" v="78" actId="1076"/>
        <pc:sldMkLst>
          <pc:docMk/>
          <pc:sldMk cId="0" sldId="263"/>
        </pc:sldMkLst>
        <pc:spChg chg="mod">
          <ac:chgData name="" userId="" providerId="" clId="Web-{9B128754-55E2-4EF8-9C14-2B365434EE4E}" dt="2020-01-13T06:52:58.364" v="78" actId="1076"/>
          <ac:spMkLst>
            <pc:docMk/>
            <pc:sldMk cId="0" sldId="263"/>
            <ac:spMk id="1158" creationId="{00000000-0000-0000-0000-000000000000}"/>
          </ac:spMkLst>
        </pc:spChg>
        <pc:spChg chg="mod">
          <ac:chgData name="" userId="" providerId="" clId="Web-{9B128754-55E2-4EF8-9C14-2B365434EE4E}" dt="2020-01-13T06:52:46.834" v="75" actId="1076"/>
          <ac:spMkLst>
            <pc:docMk/>
            <pc:sldMk cId="0" sldId="263"/>
            <ac:spMk id="115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4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0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1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5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0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1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2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6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1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2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3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7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2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3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4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0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5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6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7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3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8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9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0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4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6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0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1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2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3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9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3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4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5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6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0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2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5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6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7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8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9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0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0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1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5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1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8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9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0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1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2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4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6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4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3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8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6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1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2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3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4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5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74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9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9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3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9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6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99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1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4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5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6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7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8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2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3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2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3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3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9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4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3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4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7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8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9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0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1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60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6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6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6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7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5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7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7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1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2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3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4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03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0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0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1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8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2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5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2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0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3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3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4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5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6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7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822240" y="365040"/>
            <a:ext cx="7521840" cy="254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822240" y="2970360"/>
            <a:ext cx="752184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6760" y="11001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82224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7056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3652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5908680" y="11001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82224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 type="body"/>
          </p:nvPr>
        </p:nvSpPr>
        <p:spPr>
          <a:xfrm>
            <a:off x="33652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720" cy="1707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16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4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8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1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BDDFF9EE-D9FD-4357-861C-BF3E112FCDCB}" type="slidenum">
              <a:rPr lang="ru-RU" sz="1200" b="1" strike="noStrike" spc="-1">
                <a:solidFill>
                  <a:srgbClr val="7F7F7F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462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3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64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465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6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7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68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469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70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472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473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474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5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83E0BB0E-207A-425E-8E06-75B982A51EB4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oup 1"/>
          <p:cNvGrpSpPr/>
          <p:nvPr/>
        </p:nvGrpSpPr>
        <p:grpSpPr>
          <a:xfrm>
            <a:off x="0" y="3865680"/>
            <a:ext cx="9144000" cy="2992320"/>
            <a:chOff x="0" y="3865680"/>
            <a:chExt cx="9144000" cy="2992320"/>
          </a:xfrm>
        </p:grpSpPr>
        <p:pic>
          <p:nvPicPr>
            <p:cNvPr id="513" name="Rectangle 7"/>
            <p:cNvPicPr/>
            <p:nvPr/>
          </p:nvPicPr>
          <p:blipFill>
            <a:blip r:embed="rId15"/>
            <a:stretch/>
          </p:blipFill>
          <p:spPr>
            <a:xfrm>
              <a:off x="0" y="3865680"/>
              <a:ext cx="9144000" cy="299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4" name="CustomShape 2"/>
            <p:cNvSpPr/>
            <p:nvPr/>
          </p:nvSpPr>
          <p:spPr>
            <a:xfrm>
              <a:off x="0" y="3867120"/>
              <a:ext cx="9144000" cy="2990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15" name="Group 3"/>
          <p:cNvGrpSpPr/>
          <p:nvPr/>
        </p:nvGrpSpPr>
        <p:grpSpPr>
          <a:xfrm>
            <a:off x="0" y="0"/>
            <a:ext cx="9144000" cy="3865680"/>
            <a:chOff x="0" y="0"/>
            <a:chExt cx="9144000" cy="3865680"/>
          </a:xfrm>
        </p:grpSpPr>
        <p:pic>
          <p:nvPicPr>
            <p:cNvPr id="516" name="Rectangle 8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38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7" name="CustomShape 4"/>
            <p:cNvSpPr/>
            <p:nvPr/>
          </p:nvSpPr>
          <p:spPr>
            <a:xfrm>
              <a:off x="0" y="0"/>
              <a:ext cx="9144000" cy="386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8" name="CustomShape 5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9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520" name="Oval 10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1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2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523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524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525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26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AF6CCD3F-DCBF-4C1A-AFA0-37696F9A6ACE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564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65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6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567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68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9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70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571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2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3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574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575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576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77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95482954-076D-45B3-AC2C-9B7EF1E71063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615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6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17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618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9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0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21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622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3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4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625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626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627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8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AFA06CFB-98C9-486A-AEAC-1E23396EBD6A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0" y="2647800"/>
            <a:ext cx="3571920" cy="421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2"/>
          <p:cNvSpPr/>
          <p:nvPr/>
        </p:nvSpPr>
        <p:spPr>
          <a:xfrm>
            <a:off x="-1440" y="-1440"/>
            <a:ext cx="9145440" cy="6859440"/>
          </a:xfrm>
          <a:custGeom>
            <a:avLst/>
            <a:gdLst/>
            <a:ahLst/>
            <a:cxn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668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669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70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1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CBBD5587-93AD-44EA-B9A9-1D5A4CC0D5CF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711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712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713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4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C0C4C4BE-B984-4269-81BF-D7B3EBE82B9E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-1440" y="-1440"/>
            <a:ext cx="9145440" cy="6859440"/>
          </a:xfrm>
          <a:custGeom>
            <a:avLst/>
            <a:gdLst/>
            <a:ahLst/>
            <a:cxn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2"/>
          <p:cNvSpPr/>
          <p:nvPr/>
        </p:nvSpPr>
        <p:spPr>
          <a:xfrm>
            <a:off x="0" y="2647800"/>
            <a:ext cx="3571920" cy="421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754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755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756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57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14CA523D-2A50-43E1-8026-36ACFAC0D36F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797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798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799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0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DD689820-E2EF-4F4A-9BD6-95B803B98720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840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841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42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43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5D60DE8E-CCD2-4038-B0AD-A6F028B6C99B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883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884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85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86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77B0CB31-638C-4FD9-8220-A719A03B2C04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>
              <a:lnSpc>
                <a:spcPct val="100000"/>
              </a:lnSpc>
            </a:pPr>
            <a:fld id="{ED56F9B3-02DE-4A0F-BBCB-F8C0FE4A81A8}" type="slidenum">
              <a:rPr lang="ru-RU" sz="16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926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927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28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29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CA931FF0-6973-4AC8-B2E2-46B0F68EA453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CustomShape 1"/>
          <p:cNvSpPr/>
          <p:nvPr/>
        </p:nvSpPr>
        <p:spPr>
          <a:xfrm>
            <a:off x="0" y="2647800"/>
            <a:ext cx="3571920" cy="421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"/>
          <p:cNvSpPr/>
          <p:nvPr/>
        </p:nvSpPr>
        <p:spPr>
          <a:xfrm rot="5400000">
            <a:off x="433440" y="-433440"/>
            <a:ext cx="6858000" cy="772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969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970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71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72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9DA9CA52-4202-40C5-B9E1-880435B0833A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1"/>
          <p:cNvSpPr/>
          <p:nvPr/>
        </p:nvSpPr>
        <p:spPr>
          <a:xfrm>
            <a:off x="0" y="2647800"/>
            <a:ext cx="3571920" cy="421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0" name="CustomShape 2"/>
          <p:cNvSpPr/>
          <p:nvPr/>
        </p:nvSpPr>
        <p:spPr>
          <a:xfrm>
            <a:off x="0" y="5048280"/>
            <a:ext cx="3571920" cy="1809720"/>
          </a:xfrm>
          <a:custGeom>
            <a:avLst/>
            <a:gdLst/>
            <a:ahLst/>
            <a:cxnLst/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1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012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013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14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15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60F53F34-5248-40FE-B657-10011C2B007C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055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056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57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58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F1E949BB-61A2-47E4-85B2-9D1330585B70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CustomShape 1"/>
          <p:cNvSpPr/>
          <p:nvPr/>
        </p:nvSpPr>
        <p:spPr>
          <a:xfrm>
            <a:off x="-3240" y="5051520"/>
            <a:ext cx="3575160" cy="18064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96A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2"/>
          <p:cNvSpPr/>
          <p:nvPr/>
        </p:nvSpPr>
        <p:spPr>
          <a:xfrm>
            <a:off x="-1440" y="5051520"/>
            <a:ext cx="914544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7" name="PlaceHolder 3"/>
          <p:cNvSpPr>
            <a:spLocks noGrp="1"/>
          </p:cNvSpPr>
          <p:nvPr>
            <p:ph type="title"/>
          </p:nvPr>
        </p:nvSpPr>
        <p:spPr>
          <a:xfrm>
            <a:off x="822240" y="365040"/>
            <a:ext cx="7521840" cy="54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098" name="PlaceHolder 4"/>
          <p:cNvSpPr>
            <a:spLocks noGrp="1"/>
          </p:cNvSpPr>
          <p:nvPr>
            <p:ph type="body"/>
          </p:nvPr>
        </p:nvSpPr>
        <p:spPr>
          <a:xfrm>
            <a:off x="822240" y="1100160"/>
            <a:ext cx="7521840" cy="3579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en-US" sz="1600" b="1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099" name="PlaceHolder 5"/>
          <p:cNvSpPr>
            <a:spLocks noGrp="1"/>
          </p:cNvSpPr>
          <p:nvPr>
            <p:ph type="dt"/>
          </p:nvPr>
        </p:nvSpPr>
        <p:spPr>
          <a:xfrm rot="19140000">
            <a:off x="201600" y="5870520"/>
            <a:ext cx="2176560" cy="201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100" name="PlaceHolder 6"/>
          <p:cNvSpPr>
            <a:spLocks noGrp="1"/>
          </p:cNvSpPr>
          <p:nvPr>
            <p:ph type="ftr"/>
          </p:nvPr>
        </p:nvSpPr>
        <p:spPr>
          <a:xfrm>
            <a:off x="3517560" y="6284520"/>
            <a:ext cx="472428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01" name="PlaceHolder 7"/>
          <p:cNvSpPr>
            <a:spLocks noGrp="1"/>
          </p:cNvSpPr>
          <p:nvPr>
            <p:ph type="sldNum"/>
          </p:nvPr>
        </p:nvSpPr>
        <p:spPr>
          <a:xfrm>
            <a:off x="8474400" y="6243840"/>
            <a:ext cx="356400" cy="356040"/>
          </a:xfrm>
          <a:prstGeom prst="rect">
            <a:avLst/>
          </a:prstGeom>
        </p:spPr>
        <p:txBody>
          <a:bodyPr lIns="9000" tIns="9000" rIns="9000" bIns="9000" anchor="ctr">
            <a:noAutofit/>
          </a:bodyPr>
          <a:lstStyle/>
          <a:p>
            <a:pPr algn="ctr"/>
            <a:fld id="{D193FD8D-87BE-4823-9F5E-7EC2E85EF912}" type="slidenum">
              <a:rPr lang="ru-RU" sz="16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0" y="3865680"/>
            <a:ext cx="9144000" cy="2992320"/>
            <a:chOff x="0" y="3865680"/>
            <a:chExt cx="9144000" cy="2992320"/>
          </a:xfrm>
        </p:grpSpPr>
        <p:pic>
          <p:nvPicPr>
            <p:cNvPr id="95" name="Rectangle 10"/>
            <p:cNvPicPr/>
            <p:nvPr/>
          </p:nvPicPr>
          <p:blipFill>
            <a:blip r:embed="rId15"/>
            <a:stretch/>
          </p:blipFill>
          <p:spPr>
            <a:xfrm>
              <a:off x="0" y="3865680"/>
              <a:ext cx="9144000" cy="299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2"/>
            <p:cNvSpPr/>
            <p:nvPr/>
          </p:nvSpPr>
          <p:spPr>
            <a:xfrm>
              <a:off x="0" y="3867120"/>
              <a:ext cx="9144000" cy="2990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3"/>
          <p:cNvGrpSpPr/>
          <p:nvPr/>
        </p:nvGrpSpPr>
        <p:grpSpPr>
          <a:xfrm>
            <a:off x="0" y="0"/>
            <a:ext cx="9144000" cy="3865680"/>
            <a:chOff x="0" y="0"/>
            <a:chExt cx="9144000" cy="3865680"/>
          </a:xfrm>
        </p:grpSpPr>
        <p:pic>
          <p:nvPicPr>
            <p:cNvPr id="98" name="Rectangle 11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38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CustomShape 4"/>
            <p:cNvSpPr/>
            <p:nvPr/>
          </p:nvSpPr>
          <p:spPr>
            <a:xfrm>
              <a:off x="0" y="0"/>
              <a:ext cx="9144000" cy="386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" name="CustomShape 5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1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02" name="Oval 13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3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05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06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107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8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3DD57306-3AE5-40E3-AD64-16D7B9AB3A66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146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8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149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0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1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2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53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4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5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56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57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158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9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3F76FF71-C5E4-4AB1-A4EC-3FE7A24C8BB2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197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8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9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200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1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2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3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204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5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6" name="Group 8"/>
          <p:cNvGrpSpPr/>
          <p:nvPr/>
        </p:nvGrpSpPr>
        <p:grpSpPr>
          <a:xfrm>
            <a:off x="0" y="3865680"/>
            <a:ext cx="9144000" cy="2992320"/>
            <a:chOff x="0" y="3865680"/>
            <a:chExt cx="9144000" cy="2992320"/>
          </a:xfrm>
        </p:grpSpPr>
        <p:pic>
          <p:nvPicPr>
            <p:cNvPr id="207" name="Rectangle 6"/>
            <p:cNvPicPr/>
            <p:nvPr/>
          </p:nvPicPr>
          <p:blipFill>
            <a:blip r:embed="rId18"/>
            <a:stretch/>
          </p:blipFill>
          <p:spPr>
            <a:xfrm>
              <a:off x="0" y="3865680"/>
              <a:ext cx="9144000" cy="299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8" name="CustomShape 9"/>
            <p:cNvSpPr/>
            <p:nvPr/>
          </p:nvSpPr>
          <p:spPr>
            <a:xfrm>
              <a:off x="0" y="3867120"/>
              <a:ext cx="9144000" cy="2990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9" name="Group 10"/>
          <p:cNvGrpSpPr/>
          <p:nvPr/>
        </p:nvGrpSpPr>
        <p:grpSpPr>
          <a:xfrm>
            <a:off x="0" y="0"/>
            <a:ext cx="9144000" cy="3865680"/>
            <a:chOff x="0" y="0"/>
            <a:chExt cx="9144000" cy="3865680"/>
          </a:xfrm>
        </p:grpSpPr>
        <p:pic>
          <p:nvPicPr>
            <p:cNvPr id="210" name="Rectangle 7"/>
            <p:cNvPicPr/>
            <p:nvPr/>
          </p:nvPicPr>
          <p:blipFill>
            <a:blip r:embed="rId19"/>
            <a:stretch/>
          </p:blipFill>
          <p:spPr>
            <a:xfrm>
              <a:off x="0" y="0"/>
              <a:ext cx="9144000" cy="38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1" name="CustomShape 11"/>
            <p:cNvSpPr/>
            <p:nvPr/>
          </p:nvSpPr>
          <p:spPr>
            <a:xfrm>
              <a:off x="0" y="0"/>
              <a:ext cx="9144000" cy="386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CustomShape 12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3" name="Group 13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214" name="Oval 9"/>
            <p:cNvPicPr/>
            <p:nvPr/>
          </p:nvPicPr>
          <p:blipFill>
            <a:blip r:embed="rId20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5" name="CustomShape 14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6" name="PlaceHolder 1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217" name="PlaceHolder 1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218" name="PlaceHolder 17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219" name="PlaceHolder 18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0" name="PlaceHolder 1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B9F01280-71A5-402C-B059-672561C83EF4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258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9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0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261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2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3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4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265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6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7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268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269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270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1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617623D7-7717-4F71-9FBD-624C0CD049F7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309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0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1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312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3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4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5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316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7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319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320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321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2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E736A37C-FE3C-452C-9470-F15809DCD820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360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1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2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363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4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5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66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367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8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9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370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371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372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73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660E954E-7266-4276-ACC5-D882B32C41CA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411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2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3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414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5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6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7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418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9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421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422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r>
              <a:rPr lang="ru-RU" sz="1100" b="1" strike="noStrike" spc="-1">
                <a:solidFill>
                  <a:srgbClr val="898989"/>
                </a:solidFill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423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4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3D214310-EC2F-40BF-8D4B-8B059149FCE0}" type="slidenum">
              <a:rPr lang="ru-RU" sz="1200" b="1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Заголовок 1"/>
          <p:cNvPicPr/>
          <p:nvPr/>
        </p:nvPicPr>
        <p:blipFill>
          <a:blip r:embed="rId2"/>
          <a:stretch/>
        </p:blipFill>
        <p:spPr>
          <a:xfrm>
            <a:off x="1251829" y="4343400"/>
            <a:ext cx="6937200" cy="2836800"/>
          </a:xfrm>
          <a:prstGeom prst="rect">
            <a:avLst/>
          </a:prstGeom>
          <a:ln>
            <a:noFill/>
          </a:ln>
        </p:spPr>
      </p:pic>
      <p:pic>
        <p:nvPicPr>
          <p:cNvPr id="1139" name="Содержимое 3"/>
          <p:cNvPicPr/>
          <p:nvPr/>
        </p:nvPicPr>
        <p:blipFill>
          <a:blip r:embed="rId3"/>
          <a:stretch/>
        </p:blipFill>
        <p:spPr>
          <a:xfrm>
            <a:off x="1332000" y="476280"/>
            <a:ext cx="6905520" cy="43927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" y="12013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Повторение лексико-грамматического материала за курс 10 класса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Picture 2"/>
          <p:cNvPicPr/>
          <p:nvPr/>
        </p:nvPicPr>
        <p:blipFill>
          <a:blip r:embed="rId2"/>
          <a:stretch/>
        </p:blipFill>
        <p:spPr>
          <a:xfrm>
            <a:off x="3635280" y="1052640"/>
            <a:ext cx="2160720" cy="5505480"/>
          </a:xfrm>
          <a:prstGeom prst="rect">
            <a:avLst/>
          </a:prstGeom>
          <a:ln>
            <a:noFill/>
          </a:ln>
        </p:spPr>
      </p:pic>
      <p:pic>
        <p:nvPicPr>
          <p:cNvPr id="1141" name="Picture 3"/>
          <p:cNvPicPr/>
          <p:nvPr/>
        </p:nvPicPr>
        <p:blipFill>
          <a:blip r:embed="rId3"/>
          <a:stretch/>
        </p:blipFill>
        <p:spPr>
          <a:xfrm>
            <a:off x="826920" y="2708280"/>
            <a:ext cx="2619720" cy="1743120"/>
          </a:xfrm>
          <a:prstGeom prst="rect">
            <a:avLst/>
          </a:prstGeom>
          <a:ln>
            <a:noFill/>
          </a:ln>
        </p:spPr>
      </p:pic>
      <p:pic>
        <p:nvPicPr>
          <p:cNvPr id="1142" name="Picture 4"/>
          <p:cNvPicPr/>
          <p:nvPr/>
        </p:nvPicPr>
        <p:blipFill>
          <a:blip r:embed="rId4"/>
          <a:stretch/>
        </p:blipFill>
        <p:spPr>
          <a:xfrm>
            <a:off x="5522760" y="2730600"/>
            <a:ext cx="2619360" cy="1743120"/>
          </a:xfrm>
          <a:prstGeom prst="rect">
            <a:avLst/>
          </a:prstGeom>
          <a:ln>
            <a:noFill/>
          </a:ln>
        </p:spPr>
      </p:pic>
      <p:sp>
        <p:nvSpPr>
          <p:cNvPr id="1143" name="CustomShape 1"/>
          <p:cNvSpPr/>
          <p:nvPr/>
        </p:nvSpPr>
        <p:spPr>
          <a:xfrm>
            <a:off x="1528698" y="260280"/>
            <a:ext cx="5783484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/>
            <a:r>
              <a:rPr lang="en-US" sz="2400" b="1" strike="noStrike" spc="-1" dirty="0">
                <a:solidFill>
                  <a:srgbClr val="008000"/>
                </a:solidFill>
                <a:latin typeface="Cambria"/>
              </a:rPr>
              <a:t>WHAT DO THESE LETTERS STAND FOR?</a:t>
            </a:r>
            <a:r>
              <a:rPr lang="en-US" sz="2400" b="1" spc="-1" dirty="0">
                <a:solidFill>
                  <a:srgbClr val="008000"/>
                </a:solidFill>
                <a:latin typeface="Cambria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8000"/>
                </a:solidFill>
                <a:latin typeface="Cambria"/>
              </a:rPr>
              <a:t>Suggest your ideas</a:t>
            </a:r>
            <a:endParaRPr lang="en-US" sz="24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TextShape 1"/>
          <p:cNvSpPr txBox="1"/>
          <p:nvPr/>
        </p:nvSpPr>
        <p:spPr>
          <a:xfrm>
            <a:off x="149040" y="115560"/>
            <a:ext cx="8539243" cy="666298"/>
          </a:xfrm>
          <a:prstGeom prst="rect">
            <a:avLst/>
          </a:prstGeom>
          <a:noFill/>
          <a:ln>
            <a:noFill/>
          </a:ln>
        </p:spPr>
        <p:txBody>
          <a:bodyPr bIns="0" anchor="b">
            <a:noAutofit/>
          </a:bodyPr>
          <a:lstStyle/>
          <a:p>
            <a:r>
              <a:rPr lang="en-US" sz="4400" spc="-1" dirty="0">
                <a:solidFill>
                  <a:srgbClr val="FFFFFF"/>
                </a:solidFill>
                <a:latin typeface="Franklin Gothic Medium"/>
              </a:rPr>
              <a:t>       </a:t>
            </a:r>
            <a:r>
              <a:rPr lang="en-US" sz="4400" b="0" strike="noStrike" spc="-1" dirty="0">
                <a:solidFill>
                  <a:srgbClr val="FFFFFF"/>
                </a:solidFill>
                <a:latin typeface="Franklin Gothic Medium"/>
              </a:rPr>
              <a:t> </a:t>
            </a:r>
            <a:r>
              <a:rPr lang="en-US" sz="3600" b="1" strike="noStrike" spc="-1" dirty="0">
                <a:solidFill>
                  <a:srgbClr val="008000"/>
                </a:solidFill>
                <a:latin typeface="Cambria"/>
              </a:rPr>
              <a:t>WHAT ARE TEENS MADE OF ?</a:t>
            </a:r>
            <a:endParaRPr lang="en-US" sz="3600" b="1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45" name="TextShape 2"/>
          <p:cNvSpPr txBox="1"/>
          <p:nvPr/>
        </p:nvSpPr>
        <p:spPr>
          <a:xfrm>
            <a:off x="1692000" y="1267920"/>
            <a:ext cx="6994440" cy="504036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4500"/>
          </a:bodyPr>
          <a:lstStyle/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tattoos, TV, training, tricks</a:t>
            </a:r>
            <a:r>
              <a:rPr lang="ru-RU" sz="3000" b="1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energy,</a:t>
            </a:r>
            <a:r>
              <a:rPr lang="en-US" sz="3000" b="1" spc="-1" dirty="0">
                <a:solidFill>
                  <a:srgbClr val="000000"/>
                </a:solidFill>
                <a:latin typeface="Cambria"/>
              </a:rPr>
              <a:t> </a:t>
            </a:r>
            <a:endParaRPr lang="en-US" sz="30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English songs,</a:t>
            </a:r>
            <a:r>
              <a:rPr lang="en-US" sz="3000" b="1" spc="-1" dirty="0">
                <a:solidFill>
                  <a:srgbClr val="000000"/>
                </a:solidFill>
                <a:latin typeface="Cambria"/>
              </a:rPr>
              <a:t> </a:t>
            </a:r>
            <a:endParaRPr lang="en-US" sz="30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easy-going</a:t>
            </a: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notebook</a:t>
            </a: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activities, achievements</a:t>
            </a:r>
            <a:r>
              <a:rPr lang="en-US" sz="3000" b="1" spc="-1" dirty="0">
                <a:solidFill>
                  <a:srgbClr val="000000"/>
                </a:solidFill>
                <a:latin typeface="Cambria"/>
              </a:rPr>
              <a:t> </a:t>
            </a:r>
            <a:endParaRPr lang="en-US" sz="30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going out</a:t>
            </a: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121718"/>
                </a:solidFill>
                <a:latin typeface="Cambria"/>
              </a:rPr>
              <a:t>entertainments, e-chatting</a:t>
            </a:r>
            <a:r>
              <a:rPr lang="ru-RU" sz="3000" b="1" spc="-1" dirty="0">
                <a:solidFill>
                  <a:srgbClr val="121718"/>
                </a:solidFill>
                <a:latin typeface="Cambria"/>
              </a:rPr>
              <a:t> </a:t>
            </a:r>
            <a:endParaRPr lang="en-US" sz="3000" b="1" strike="noStrike" spc="-1">
              <a:solidFill>
                <a:srgbClr val="000000"/>
              </a:solidFill>
              <a:latin typeface="Cambria"/>
            </a:endParaRP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rap music</a:t>
            </a:r>
          </a:p>
          <a:p>
            <a:pPr>
              <a:spcBef>
                <a:spcPts val="799"/>
              </a:spcBef>
            </a:pPr>
            <a:r>
              <a:rPr lang="en-US" sz="3000" b="1" strike="noStrike" spc="-1" dirty="0">
                <a:solidFill>
                  <a:srgbClr val="000000"/>
                </a:solidFill>
                <a:latin typeface="Cambria"/>
              </a:rPr>
              <a:t>singing songs, shopping</a:t>
            </a:r>
          </a:p>
          <a:p>
            <a:pPr>
              <a:lnSpc>
                <a:spcPct val="90000"/>
              </a:lnSpc>
              <a:spcBef>
                <a:spcPts val="799"/>
              </a:spcBef>
            </a:pPr>
            <a:endParaRPr lang="en-US" sz="30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6" name="TextShape 3"/>
          <p:cNvSpPr txBox="1"/>
          <p:nvPr/>
        </p:nvSpPr>
        <p:spPr>
          <a:xfrm>
            <a:off x="457200" y="1267920"/>
            <a:ext cx="946080" cy="4691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T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E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E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N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A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G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E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R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spcBef>
                <a:spcPts val="799"/>
              </a:spcBef>
            </a:pPr>
            <a:r>
              <a:rPr lang="en-US" sz="2600" b="1" strike="noStrike" spc="-1">
                <a:solidFill>
                  <a:srgbClr val="FF0000"/>
                </a:solidFill>
                <a:latin typeface="Franklin Gothic Book"/>
              </a:rPr>
              <a:t>S</a:t>
            </a:r>
            <a:endParaRPr lang="en-US" sz="2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47" name="Picture 2"/>
          <p:cNvPicPr/>
          <p:nvPr/>
        </p:nvPicPr>
        <p:blipFill>
          <a:blip r:embed="rId2"/>
          <a:stretch/>
        </p:blipFill>
        <p:spPr>
          <a:xfrm>
            <a:off x="6553080" y="2243160"/>
            <a:ext cx="2133720" cy="29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1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1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1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1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66" dur="500"/>
                                        <p:tgtEl>
                                          <p:spTgt spid="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1" dur="500"/>
                                        <p:tgtEl>
                                          <p:spTgt spid="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8" dur="500"/>
                                        <p:tgtEl>
                                          <p:spTgt spid="1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5" dur="500"/>
                                        <p:tgtEl>
                                          <p:spTgt spid="1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2" dur="500"/>
                                        <p:tgtEl>
                                          <p:spTgt spid="1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TextShape 1"/>
          <p:cNvSpPr txBox="1"/>
          <p:nvPr/>
        </p:nvSpPr>
        <p:spPr>
          <a:xfrm>
            <a:off x="323640" y="765000"/>
            <a:ext cx="3887640" cy="50752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Surf the Net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Chat online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Listen to music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Play computer games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Send emails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Go clubbing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Hang out with friends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Go window shopping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49" name="TextShape 2"/>
          <p:cNvSpPr txBox="1"/>
          <p:nvPr/>
        </p:nvSpPr>
        <p:spPr>
          <a:xfrm>
            <a:off x="4592520" y="836280"/>
            <a:ext cx="4572000" cy="500364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Watch TV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Do extreme sports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Spend time with family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Send text messages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Go on trips to the countryside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008000"/>
                </a:solidFill>
                <a:latin typeface="Cambria"/>
              </a:rPr>
              <a:t>Do voluntary work (plant trees, run errands for the elderly)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50" name="TextShape 3"/>
          <p:cNvSpPr txBox="1"/>
          <p:nvPr/>
        </p:nvSpPr>
        <p:spPr>
          <a:xfrm>
            <a:off x="442800" y="103320"/>
            <a:ext cx="8244000" cy="661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Cambria"/>
              </a:rPr>
              <a:t>TEEN ACTIVITIES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TextShape 1"/>
          <p:cNvSpPr txBox="1"/>
          <p:nvPr/>
        </p:nvSpPr>
        <p:spPr>
          <a:xfrm>
            <a:off x="338125" y="916044"/>
            <a:ext cx="4895510" cy="44560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I like it/I love it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It’s cool/great/</a:t>
            </a:r>
            <a:r>
              <a:rPr lang="en-US" sz="2800" b="1" spc="-1" dirty="0">
                <a:solidFill>
                  <a:srgbClr val="990000"/>
                </a:solidFill>
                <a:latin typeface="Cambria"/>
              </a:rPr>
              <a:t> </a:t>
            </a: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 brilliant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I’m crazy about it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I’m really into it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I find it relaxing/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spcBef>
                <a:spcPts val="799"/>
              </a:spcBef>
            </a:pPr>
            <a:r>
              <a:rPr lang="en-US" sz="2800" b="1" spc="-1" dirty="0">
                <a:solidFill>
                  <a:srgbClr val="990000"/>
                </a:solidFill>
                <a:latin typeface="Cambria"/>
              </a:rPr>
              <a:t>   </a:t>
            </a: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 enjoyable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990000"/>
                </a:solidFill>
                <a:latin typeface="Cambria"/>
              </a:rPr>
              <a:t>I like/love…</a:t>
            </a:r>
            <a:endParaRPr lang="en-US" sz="2800" b="1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52" name="TextShape 2"/>
          <p:cNvSpPr txBox="1"/>
          <p:nvPr/>
        </p:nvSpPr>
        <p:spPr>
          <a:xfrm>
            <a:off x="5398586" y="916044"/>
            <a:ext cx="4196131" cy="44560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 hate it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It’s terrible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 don’t enjoy it very much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 don’t like it at all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 hate/can’t stand it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 don’t fancy it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4D4D4D"/>
                </a:solidFill>
                <a:latin typeface="Cambria"/>
              </a:rPr>
              <a:t>It’s awful/boring</a:t>
            </a:r>
            <a:endParaRPr lang="en-US" sz="2800" b="1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53" name="TextShape 3"/>
          <p:cNvSpPr txBox="1"/>
          <p:nvPr/>
        </p:nvSpPr>
        <p:spPr>
          <a:xfrm>
            <a:off x="2316675" y="102960"/>
            <a:ext cx="5279325" cy="804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0000"/>
                </a:solidFill>
                <a:latin typeface="Cambria"/>
              </a:rPr>
              <a:t>LIKES/DISLIKES</a:t>
            </a: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154" name="Picture 7" descr="angry"/>
          <p:cNvPicPr/>
          <p:nvPr/>
        </p:nvPicPr>
        <p:blipFill>
          <a:blip r:embed="rId2"/>
          <a:stretch/>
        </p:blipFill>
        <p:spPr>
          <a:xfrm>
            <a:off x="3694185" y="5087571"/>
            <a:ext cx="1817039" cy="16358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TextShape 1"/>
          <p:cNvSpPr txBox="1"/>
          <p:nvPr/>
        </p:nvSpPr>
        <p:spPr>
          <a:xfrm>
            <a:off x="442800" y="102960"/>
            <a:ext cx="8244000" cy="804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0000"/>
                </a:solidFill>
                <a:latin typeface="Cambria"/>
              </a:rPr>
              <a:t>VOCABULARY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56" name="TextShape 2"/>
          <p:cNvSpPr txBox="1"/>
          <p:nvPr/>
        </p:nvSpPr>
        <p:spPr>
          <a:xfrm>
            <a:off x="597716" y="981000"/>
            <a:ext cx="8545924" cy="483944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5000"/>
          </a:bodyPr>
          <a:lstStyle/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To be into </a:t>
            </a:r>
            <a:r>
              <a:rPr lang="en-US" sz="2800" b="1" strike="noStrike" spc="-1" dirty="0" err="1">
                <a:solidFill>
                  <a:srgbClr val="663300"/>
                </a:solidFill>
                <a:latin typeface="Cambria"/>
              </a:rPr>
              <a:t>smth</a:t>
            </a: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.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</a:t>
            </a:r>
            <a:r>
              <a:rPr lang="en-US" sz="2800" b="1" spc="-1" dirty="0">
                <a:solidFill>
                  <a:srgbClr val="663300"/>
                </a:solidFill>
                <a:latin typeface="Cambria"/>
              </a:rPr>
              <a:t> </a:t>
            </a: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 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увлекаться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Bargain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                  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 удачная покупка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Catch a film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         </a:t>
            </a:r>
            <a:r>
              <a:rPr lang="en-US" sz="2800" b="1" spc="-1" dirty="0">
                <a:solidFill>
                  <a:srgbClr val="663300"/>
                </a:solidFill>
                <a:latin typeface="Cambria"/>
              </a:rPr>
              <a:t> 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 посмотреть фильм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Pastime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                  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 времяпрепровождение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Check out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              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 проверить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Grab a bite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           </a:t>
            </a:r>
            <a:r>
              <a:rPr lang="en-US" sz="2800" b="1" spc="-1" dirty="0">
                <a:solidFill>
                  <a:srgbClr val="663300"/>
                </a:solidFill>
                <a:latin typeface="Cambria"/>
              </a:rPr>
              <a:t> 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 перекусить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A waste of time</a:t>
            </a:r>
            <a:r>
              <a:rPr lang="ru-RU" sz="2800" b="1" spc="-1" dirty="0">
                <a:solidFill>
                  <a:srgbClr val="663300"/>
                </a:solidFill>
                <a:latin typeface="Cambria"/>
              </a:rPr>
              <a:t>     </a:t>
            </a:r>
            <a:r>
              <a:rPr lang="en-US" sz="2800" b="1" spc="-1" dirty="0">
                <a:solidFill>
                  <a:srgbClr val="663300"/>
                </a:solidFill>
                <a:latin typeface="Cambria"/>
              </a:rPr>
              <a:t>  </a:t>
            </a:r>
            <a:r>
              <a:rPr lang="en-US" sz="2800" b="1" strike="noStrike" spc="-1" dirty="0">
                <a:solidFill>
                  <a:srgbClr val="663300"/>
                </a:solidFill>
                <a:latin typeface="Cambria"/>
              </a:rPr>
              <a:t> </a:t>
            </a:r>
            <a:r>
              <a:rPr lang="ru-RU" sz="2800" b="1" strike="noStrike" spc="-1" dirty="0">
                <a:solidFill>
                  <a:srgbClr val="663300"/>
                </a:solidFill>
                <a:latin typeface="Cambria"/>
              </a:rPr>
              <a:t>пустая трата времени</a:t>
            </a: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265" indent="-342265">
              <a:spcBef>
                <a:spcPts val="799"/>
              </a:spcBef>
            </a:pPr>
            <a:endParaRPr lang="en-US" sz="2800" b="1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342720" indent="-342720">
              <a:spcBef>
                <a:spcPts val="799"/>
              </a:spcBef>
            </a:pPr>
            <a:endParaRPr lang="en-US" sz="32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2720" indent="-342720">
              <a:spcBef>
                <a:spcPts val="799"/>
              </a:spcBef>
            </a:pPr>
            <a:endParaRPr lang="en-US" sz="32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1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CustomShape 1"/>
          <p:cNvSpPr/>
          <p:nvPr/>
        </p:nvSpPr>
        <p:spPr>
          <a:xfrm>
            <a:off x="148289" y="81087"/>
            <a:ext cx="8783640" cy="6188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smtClean="0">
                <a:solidFill>
                  <a:srgbClr val="000000"/>
                </a:solidFill>
                <a:latin typeface="Verdana"/>
              </a:rPr>
              <a:t>HOMEWORK</a:t>
            </a:r>
            <a:endParaRPr lang="ru-RU" sz="2400" b="1" strike="noStrike" spc="-1" smtClean="0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mbria"/>
              </a:rPr>
              <a:t>omplete </a:t>
            </a:r>
            <a:r>
              <a:rPr lang="en-US" sz="2400" b="1" strike="noStrike" spc="-1" dirty="0">
                <a:solidFill>
                  <a:srgbClr val="000000"/>
                </a:solidFill>
                <a:latin typeface="Cambria"/>
              </a:rPr>
              <a:t>the gaps. One is extra</a:t>
            </a:r>
            <a:endParaRPr lang="en-US" sz="2400" b="0" strike="noStrike" spc="-1" dirty="0">
              <a:solidFill>
                <a:srgbClr val="000000"/>
              </a:solidFill>
              <a:latin typeface="Cambria"/>
            </a:endParaRPr>
          </a:p>
          <a:p>
            <a:pPr algn="ctr"/>
            <a:r>
              <a:rPr lang="en-US" sz="2400" b="0" strike="noStrike" spc="-1" dirty="0">
                <a:solidFill>
                  <a:srgbClr val="FF0000"/>
                </a:solidFill>
                <a:latin typeface="Cambria"/>
              </a:rPr>
              <a:t>chat, grab a bite, fancy, watch, hanging out,</a:t>
            </a:r>
            <a:r>
              <a:rPr lang="en-US" sz="2400" spc="-1" dirty="0">
                <a:solidFill>
                  <a:srgbClr val="FF0000"/>
                </a:solidFill>
                <a:latin typeface="Cambria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0000"/>
                </a:solidFill>
                <a:latin typeface="Cambria"/>
              </a:rPr>
              <a:t>send, check out, catch</a:t>
            </a:r>
            <a:endParaRPr lang="en-US" sz="2400" b="0" strike="noStrike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latin typeface="Verdana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Let’s stop and … on the way home.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Teens enjoy… in the shopping malls.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Shall we … a film tonight? New Batman is on.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Me and Kate often … the shops for great bargains.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We mostly … with friends. It’s not common to .. messages any more.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I don’t … living in the countryside. I miss hustle and bustle of big cities.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Verdana"/>
              <a:buAutoNum type="arabicPeriod"/>
            </a:pPr>
            <a:endParaRPr lang="en-US" sz="2400" b="0" strike="noStrike" spc="-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150</Words>
  <Application>Microsoft Office PowerPoint</Application>
  <PresentationFormat>Экран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7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Activities</dc:title>
  <dc:subject/>
  <dc:creator>Admin</dc:creator>
  <dc:description/>
  <cp:lastModifiedBy>ДИЛЯРА</cp:lastModifiedBy>
  <cp:revision>49</cp:revision>
  <dcterms:created xsi:type="dcterms:W3CDTF">2012-08-28T21:51:54Z</dcterms:created>
  <dcterms:modified xsi:type="dcterms:W3CDTF">2020-05-21T19:54:09Z</dcterms:modified>
  <dc:language>en-US</dc:language>
</cp:coreProperties>
</file>