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amen.ru/tests/ege/russkij-yazyi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Доброго дня!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>
                <a:hlinkClick r:id="rId2"/>
              </a:rPr>
              <a:t>https</a:t>
            </a:r>
            <a:r>
              <a:rPr lang="ru-RU" u="sng" dirty="0" smtClean="0">
                <a:hlinkClick r:id="rId2"/>
              </a:rPr>
              <a:t>://www.examen.ru/tests/ege/russkij-yazyik/</a:t>
            </a:r>
            <a:endParaRPr lang="ru-RU" dirty="0" smtClean="0"/>
          </a:p>
          <a:p>
            <a:r>
              <a:rPr lang="ru-RU" dirty="0" smtClean="0"/>
              <a:t>Скопируйте ссылку, в поисковике пройдите по ней тест. Вы откроете сайт </a:t>
            </a:r>
            <a:r>
              <a:rPr lang="en-US" dirty="0" smtClean="0"/>
              <a:t>exam.ru (</a:t>
            </a:r>
            <a:r>
              <a:rPr lang="ru-RU" dirty="0" err="1" smtClean="0"/>
              <a:t>экзамен.ру</a:t>
            </a:r>
            <a:r>
              <a:rPr lang="ru-RU" dirty="0" smtClean="0"/>
              <a:t>)</a:t>
            </a:r>
          </a:p>
          <a:p>
            <a:r>
              <a:rPr lang="ru-RU" dirty="0" smtClean="0"/>
              <a:t>Найти справа « русский язык», тесты 2020, выполнить №1, фото о результате прислать</a:t>
            </a:r>
          </a:p>
          <a:p>
            <a:r>
              <a:rPr lang="ru-RU" dirty="0" smtClean="0"/>
              <a:t> </a:t>
            </a:r>
            <a:r>
              <a:rPr lang="ru-RU" dirty="0" smtClean="0"/>
              <a:t>на мой номер </a:t>
            </a:r>
            <a:r>
              <a:rPr lang="ru-RU" smtClean="0"/>
              <a:t>вацапа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Доброго дня!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Доброго дня!</dc:title>
  <dc:creator>user</dc:creator>
  <cp:lastModifiedBy>user</cp:lastModifiedBy>
  <cp:revision>1</cp:revision>
  <dcterms:created xsi:type="dcterms:W3CDTF">2020-04-29T11:59:06Z</dcterms:created>
  <dcterms:modified xsi:type="dcterms:W3CDTF">2020-04-29T12:03:25Z</dcterms:modified>
</cp:coreProperties>
</file>