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Тема </a:t>
            </a:r>
            <a:r>
              <a:rPr lang="ru-RU" dirty="0" err="1" smtClean="0"/>
              <a:t>урока:</a:t>
            </a:r>
            <a:r>
              <a:rPr lang="ru-RU" dirty="0" err="1"/>
              <a:t>Решение</a:t>
            </a:r>
            <a:r>
              <a:rPr lang="ru-RU" dirty="0"/>
              <a:t> задач на доказательство и построение с использованием свойств изученных фигур.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6400800" cy="1201688"/>
          </a:xfrm>
        </p:spPr>
        <p:txBody>
          <a:bodyPr/>
          <a:lstStyle/>
          <a:p>
            <a:r>
              <a:rPr lang="ru-RU" dirty="0" smtClean="0"/>
              <a:t>21.05.2020 </a:t>
            </a:r>
          </a:p>
          <a:p>
            <a:r>
              <a:rPr lang="ru-RU" smtClean="0"/>
              <a:t>Четверг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98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Работа в </a:t>
            </a:r>
            <a:r>
              <a:rPr lang="en-US" dirty="0" err="1" smtClean="0"/>
              <a:t>google</a:t>
            </a:r>
            <a:r>
              <a:rPr lang="ru-RU" dirty="0" smtClean="0"/>
              <a:t> классе</a:t>
            </a:r>
            <a:br>
              <a:rPr lang="ru-RU" dirty="0" smtClean="0"/>
            </a:br>
            <a:r>
              <a:rPr lang="ru-RU" dirty="0" smtClean="0"/>
              <a:t>Коды сохраняются.</a:t>
            </a:r>
            <a:br>
              <a:rPr lang="ru-RU" dirty="0" smtClean="0"/>
            </a:br>
            <a:r>
              <a:rPr lang="ru-RU" dirty="0" smtClean="0"/>
              <a:t>Дано очередное задание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143248"/>
            <a:ext cx="8229600" cy="2982915"/>
          </a:xfrm>
        </p:spPr>
        <p:txBody>
          <a:bodyPr/>
          <a:lstStyle/>
          <a:p>
            <a:r>
              <a:rPr lang="ru-RU" dirty="0" smtClean="0"/>
              <a:t>Код для входа на курс 7А и 7В </a:t>
            </a:r>
            <a:r>
              <a:rPr lang="en-US" dirty="0" smtClean="0">
                <a:solidFill>
                  <a:srgbClr val="FF0000"/>
                </a:solidFill>
              </a:rPr>
              <a:t>aroo63v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Код для входа на курс 7Б </a:t>
            </a:r>
            <a:r>
              <a:rPr lang="en-US" dirty="0" smtClean="0">
                <a:solidFill>
                  <a:srgbClr val="FF0000"/>
                </a:solidFill>
              </a:rPr>
              <a:t>he6uxk3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72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Обратная связ</a:t>
            </a:r>
            <a:r>
              <a:rPr lang="ru-RU" dirty="0"/>
              <a:t>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err="1" smtClean="0"/>
              <a:t>Ханова</a:t>
            </a:r>
            <a:r>
              <a:rPr lang="ru-RU" dirty="0" smtClean="0"/>
              <a:t> Аниса </a:t>
            </a:r>
            <a:r>
              <a:rPr lang="ru-RU" dirty="0" err="1" smtClean="0"/>
              <a:t>Ильсуровна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/>
              <a:t>ч</a:t>
            </a:r>
            <a:r>
              <a:rPr lang="ru-RU" dirty="0" smtClean="0"/>
              <a:t>ерез </a:t>
            </a:r>
            <a:r>
              <a:rPr lang="en-US" dirty="0"/>
              <a:t>google</a:t>
            </a:r>
            <a:r>
              <a:rPr lang="ru-RU" dirty="0"/>
              <a:t> </a:t>
            </a:r>
            <a:r>
              <a:rPr lang="ru-RU" dirty="0" smtClean="0"/>
              <a:t>класс </a:t>
            </a:r>
            <a:r>
              <a:rPr lang="en-US" dirty="0">
                <a:solidFill>
                  <a:srgbClr val="FF0000"/>
                </a:solidFill>
              </a:rPr>
              <a:t>aroo63v</a:t>
            </a: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ru-RU" dirty="0" err="1" smtClean="0"/>
              <a:t>Галимова</a:t>
            </a:r>
            <a:r>
              <a:rPr lang="ru-RU" dirty="0" smtClean="0"/>
              <a:t> </a:t>
            </a:r>
            <a:r>
              <a:rPr lang="ru-RU" dirty="0"/>
              <a:t>Роза </a:t>
            </a:r>
            <a:r>
              <a:rPr lang="ru-RU" dirty="0" smtClean="0"/>
              <a:t>Викторовна </a:t>
            </a:r>
            <a:r>
              <a:rPr lang="en-US" b="1" dirty="0" smtClean="0">
                <a:solidFill>
                  <a:srgbClr val="FF0000"/>
                </a:solidFill>
              </a:rPr>
              <a:t>he6uxk3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950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Экран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Тема урока:Решение задач на доказательство и построение с использованием свойств изученных фигур.</vt:lpstr>
      <vt:lpstr>   Работа в google классе Коды сохраняются. Дано очередное задание </vt:lpstr>
      <vt:lpstr>Обратная связь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урока:Решение задач на доказательство и построение с использованием свойств изученных фигур.</dc:title>
  <dc:creator>1</dc:creator>
  <cp:lastModifiedBy>Windows User</cp:lastModifiedBy>
  <cp:revision>1</cp:revision>
  <dcterms:created xsi:type="dcterms:W3CDTF">2020-05-14T13:36:22Z</dcterms:created>
  <dcterms:modified xsi:type="dcterms:W3CDTF">2020-05-14T13:46:16Z</dcterms:modified>
</cp:coreProperties>
</file>