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56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99" autoAdjust="0"/>
    <p:restoredTop sz="90929"/>
  </p:normalViewPr>
  <p:slideViewPr>
    <p:cSldViewPr>
      <p:cViewPr>
        <p:scale>
          <a:sx n="86" d="100"/>
          <a:sy n="86" d="100"/>
        </p:scale>
        <p:origin x="-894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3024-B39E-45BB-8817-E76971643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1711A-E7BB-498C-82A2-D646D85533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F8F1F-DEF4-433D-BDF8-2E6EC95697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B3573-D9D9-4E8B-95CB-42B3B79ADC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50AAE-F710-421D-BA57-B8CBE9920C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064CB-67F3-4347-A85D-885767828A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BFDA4-B6FD-4FC3-BB3F-4F32C2DD7A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059DB-AD32-4C8A-A0E0-D90F7B741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F6382-E7FF-48A6-87C3-97F69A6F03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81084-4E3A-453F-8029-F6F9EA017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44F66-97EA-4965-BB58-01EE375CC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BF934-D4D7-44C4-85B4-A3DCE1C285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CC66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1D8078-93BE-4D12-8F8D-482584DDFD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&#1059;&#1063;&#1048;&#1058;&#1045;&#1051;&#1068;\&#1083;&#1080;&#1090;%2020%20&#1074;&#1077;&#1082;&#1072;\gorkiy.avi" TargetMode="Externa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&#1059;&#1063;&#1048;&#1058;&#1045;&#1051;&#1068;\&#1083;&#1080;&#1090;%2020%20&#1074;&#1077;&#1082;&#1072;\sholohov.avi" TargetMode="External"/><Relationship Id="rId4" Type="http://schemas.openxmlformats.org/officeDocument/2006/relationships/image" Target="../media/image18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&#1059;&#1063;&#1048;&#1058;&#1045;&#1051;&#1068;\&#1083;&#1080;&#1090;%2020%20&#1074;&#1077;&#1082;&#1072;\tolstoy.avi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7772400" cy="1676400"/>
          </a:xfrm>
        </p:spPr>
        <p:txBody>
          <a:bodyPr/>
          <a:lstStyle/>
          <a:p>
            <a:pPr eaLnBrk="1" hangingPunct="1"/>
            <a:r>
              <a:rPr lang="ru-RU" sz="6000" smtClean="0"/>
              <a:t>Русские писатели и поэты 20 века</a:t>
            </a:r>
            <a:endParaRPr lang="ru-RU" sz="6000" b="1" smtClean="0">
              <a:latin typeface="Trebuchet MS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Пути русской </a:t>
            </a:r>
          </a:p>
          <a:p>
            <a:pPr eaLnBrk="1" hangingPunct="1"/>
            <a:r>
              <a:rPr lang="ru-RU" sz="3600" smtClean="0"/>
              <a:t>литературы ХХ века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68263"/>
            <a:ext cx="7772400" cy="1431926"/>
          </a:xfrm>
        </p:spPr>
        <p:txBody>
          <a:bodyPr/>
          <a:lstStyle/>
          <a:p>
            <a:pPr eaLnBrk="1" hangingPunct="1"/>
            <a:r>
              <a:rPr lang="ru-RU" smtClean="0"/>
              <a:t>Андрей Белый (символизм)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066800"/>
            <a:ext cx="3810000" cy="5791200"/>
          </a:xfrm>
        </p:spPr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1400" smtClean="0">
                <a:latin typeface="Microsoft Sans Serif" pitchFamily="34" charset="0"/>
              </a:rPr>
              <a:t>БЕЛЫЙ Андрей (псевд. Бориса Николаевича Бугаева) (1880-1934), русский писатель. Один из ведущих деятелей символизма.  Для ранней поэзии характерны мистические мотивы, гротескное восприятие действительности («симфонии»), формальное экспериментаторство (сборник «Золото в лазури», 1904). В сборнике «Пепел» (1909) трагедия деревенской Руси. В романе «Петербург» (1913-14, переработанное издание в 1922) символизированное и сатирическое изображение российской государственности.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smtClean="0"/>
          </a:p>
        </p:txBody>
      </p:sp>
      <p:pic>
        <p:nvPicPr>
          <p:cNvPr id="11268" name="Picture 7" descr="C:\УЧИТЕЛЬ\лит 20 века\pb_025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74625"/>
            <a:ext cx="7772400" cy="2101850"/>
          </a:xfrm>
        </p:spPr>
        <p:txBody>
          <a:bodyPr/>
          <a:lstStyle/>
          <a:p>
            <a:pPr eaLnBrk="1" hangingPunct="1"/>
            <a:r>
              <a:rPr lang="ru-RU" smtClean="0"/>
              <a:t>Николай Гумилёв и Анна Ахматова (акмеисты)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1981200"/>
            <a:ext cx="3200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ru-RU" sz="2800" smtClean="0">
                <a:latin typeface="PragmaticaKMM"/>
              </a:rPr>
              <a:t>Анна Ахматова и Николай Гумилев с маленьким сыном — будущим знаменитым историком Л. Н. Гумилевым. 1915.</a:t>
            </a:r>
            <a:endParaRPr lang="ru-RU" sz="2800" smtClean="0"/>
          </a:p>
          <a:p>
            <a:pPr eaLnBrk="1" hangingPunct="1">
              <a:lnSpc>
                <a:spcPct val="90000"/>
              </a:lnSpc>
            </a:pPr>
            <a:endParaRPr lang="ru-RU" sz="2800" smtClean="0"/>
          </a:p>
        </p:txBody>
      </p:sp>
      <p:pic>
        <p:nvPicPr>
          <p:cNvPr id="12292" name="Picture 7" descr="C:\УЧИТЕЛЬ\лит 20 века\05lit001i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Хлебников Велимир (футурист)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2000" smtClean="0">
                <a:latin typeface="PragmaticaKMM"/>
              </a:rPr>
              <a:t>ХЛЕБНИКОВ Велимир (наст. имя Виктор Владимирович) (1885-1922), русский поэт, одна из ключевых фигур авангарда.</a:t>
            </a:r>
            <a:endParaRPr lang="ru-RU" sz="2000" smtClean="0"/>
          </a:p>
          <a:p>
            <a:pPr eaLnBrk="1" hangingPunct="1">
              <a:buFontTx/>
              <a:buNone/>
            </a:pPr>
            <a:endParaRPr lang="ru-RU" sz="2800" smtClean="0"/>
          </a:p>
        </p:txBody>
      </p:sp>
      <p:pic>
        <p:nvPicPr>
          <p:cNvPr id="13316" name="Picture 7" descr="C:\УЧИТЕЛЬ\лит 20 века\ph_024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Владимир Маяковский</a:t>
            </a: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1800" smtClean="0">
                <a:latin typeface="PragmaticaKMM"/>
              </a:rPr>
              <a:t>МАЯКОВСКИЙ Владимир Владимирович [7 (19) июля 1893, с. Багдади Кутаисской губернии — 14 апреля 1930, Москва], русский поэт, один из ярчайших представителей авангардного искусства 1910-1920-х годов.</a:t>
            </a:r>
            <a:endParaRPr lang="ru-RU" sz="1800" smtClean="0"/>
          </a:p>
          <a:p>
            <a:pPr eaLnBrk="1" hangingPunct="1">
              <a:buFontTx/>
              <a:buNone/>
            </a:pPr>
            <a:endParaRPr lang="ru-RU" sz="2400" smtClean="0"/>
          </a:p>
        </p:txBody>
      </p:sp>
      <p:pic>
        <p:nvPicPr>
          <p:cNvPr id="14340" name="Picture 7" descr="C:\УЧИТЕЛЬ\лит 20 века\pm_035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Марина Цветаева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1600" smtClean="0">
                <a:latin typeface="PragmaticaKMM"/>
              </a:rPr>
              <a:t>ЦВЕТАЕВА Марина Ивановна (1892-1941), русская поэтесса. Дочь И. В. Цветаева. Романтический максимализм, мотивы одиночества, трагическая обреченность любви, неприятие повседневного бытия (сборники «Версты», 1921, «Ремесло», 1923, «После России», 1928; сатирическая поэма «Крысолов», 1925, «Поэма Конца», обе — 1926). </a:t>
            </a:r>
            <a:endParaRPr lang="ru-RU" sz="1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smtClean="0"/>
          </a:p>
        </p:txBody>
      </p:sp>
      <p:pic>
        <p:nvPicPr>
          <p:cNvPr id="15364" name="Picture 7" descr="C:\УЧИТЕЛЬ\лит 20 века\pc_006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Сергей Есенин (имажинист)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2000" smtClean="0">
                <a:latin typeface="PragmaticaKMM"/>
              </a:rPr>
              <a:t>ЕСЕНИН Сергей Александрович (1895-1925), русский поэт. С первых сборников («Радуница», 1916; «Сельский часослов», 1918) выступил как тонкий лирик, мастер глубоко психологизированного пейзажа, певец крестьянской Руси, знаток народного языка и народной души. В 1919-23 входил в группу имажинистов</a:t>
            </a:r>
            <a:r>
              <a:rPr lang="ru-RU" sz="2400" smtClean="0">
                <a:latin typeface="PragmaticaKMM"/>
              </a:rPr>
              <a:t> </a:t>
            </a:r>
          </a:p>
        </p:txBody>
      </p:sp>
      <p:pic>
        <p:nvPicPr>
          <p:cNvPr id="16388" name="Picture 7" descr="C:\УЧИТЕЛЬ\лит 20 века\pe_013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Владимир Набоков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>
                <a:latin typeface="PragmaticaKMM"/>
              </a:rPr>
              <a:t>НАБОКОВ Владимир Владимирович (12 (24) апреля 1899, Петербург — 3 июля 1977, Монтре, Швейцария), русский и американский писатель; прозаик, поэт, драматург, литературовед, переводчик. </a:t>
            </a:r>
          </a:p>
        </p:txBody>
      </p:sp>
      <p:pic>
        <p:nvPicPr>
          <p:cNvPr id="17412" name="Picture 7" descr="C:\УЧИТЕЛЬ\лит 20 века\pn_001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Алексей Ремизов</a:t>
            </a: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1600" smtClean="0">
                <a:latin typeface="PragmaticaKMM"/>
              </a:rPr>
              <a:t>РЕМИЗОВ Алексей Михайлович (1877-1957), русский писатель. Поиски архаичного стиля, ориентированного на литературу и устное слово допетровской Руси. Книга преданий, апокрифов («Лимонарь, сиречь: Луг духовный», 1907), романы «Пруд» (1908), «Слово о погибели Русской земли» (1918). В 1921 эмигрировал.</a:t>
            </a:r>
            <a:endParaRPr lang="ru-RU" sz="1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smtClean="0"/>
          </a:p>
        </p:txBody>
      </p:sp>
      <p:pic>
        <p:nvPicPr>
          <p:cNvPr id="18436" name="Picture 7" descr="C:\УЧИТЕЛЬ\лит 20 века\Pr4274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Марк Алданов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1400" smtClean="0">
                <a:latin typeface="PragmaticaKMM"/>
              </a:rPr>
              <a:t>АЛДАНОВ Марк Александрович (наст. фам. Ландау) [26 октября (7 ноября) 1886, Киев — 25 февраля 1957, Ницца], русский писатель; прозаик и эссеист; один из самых читаемых (и переводимых на иностранные языки) писателей первой русской эмиграции, который получил известность благодаря своим историческим романам, охватывающим события двух веков русской и европейской истории (с середины 18 века).</a:t>
            </a:r>
            <a:endParaRPr lang="ru-RU" sz="1400" smtClean="0"/>
          </a:p>
          <a:p>
            <a:pPr eaLnBrk="1" hangingPunct="1">
              <a:buFontTx/>
              <a:buNone/>
            </a:pPr>
            <a:endParaRPr lang="ru-RU" sz="1400" smtClean="0"/>
          </a:p>
        </p:txBody>
      </p:sp>
      <p:pic>
        <p:nvPicPr>
          <p:cNvPr id="19460" name="Picture 7" descr="C:\УЧИТЕЛЬ\лит 20 века\BE_05f0011i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Максим Горький</a:t>
            </a:r>
          </a:p>
        </p:txBody>
      </p:sp>
      <p:pic>
        <p:nvPicPr>
          <p:cNvPr id="20483" name="Picture 3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/>
          <a:srcRect/>
          <a:stretch>
            <a:fillRect/>
          </a:stretch>
        </p:blipFill>
        <p:spPr/>
      </p:pic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1800" smtClean="0">
                <a:latin typeface="PragmaticaKMM"/>
              </a:rPr>
              <a:t>ГОРЬКИЙ Максим (наст. имя и фам. Алексей Максимович Пешков) (1868-1936), русский писатель, публицист.</a:t>
            </a:r>
            <a:endParaRPr lang="ru-RU" sz="1800" smtClean="0"/>
          </a:p>
          <a:p>
            <a:pPr eaLnBrk="1" hangingPunct="1">
              <a:buFontTx/>
              <a:buNone/>
            </a:pPr>
            <a:endParaRPr lang="ru-RU" sz="1800" smtClean="0"/>
          </a:p>
        </p:txBody>
      </p:sp>
      <p:pic>
        <p:nvPicPr>
          <p:cNvPr id="24582" name="gorkiy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029200" y="37338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5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458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8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4582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457200"/>
          </a:xfrm>
        </p:spPr>
        <p:txBody>
          <a:bodyPr/>
          <a:lstStyle/>
          <a:p>
            <a:pPr eaLnBrk="1" hangingPunct="1"/>
            <a:r>
              <a:rPr lang="ru-RU" smtClean="0"/>
              <a:t>Введение.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914400"/>
            <a:ext cx="8458200" cy="5486400"/>
          </a:xfrm>
        </p:spPr>
        <p:txBody>
          <a:bodyPr/>
          <a:lstStyle/>
          <a:p>
            <a:pPr algn="l" eaLnBrk="1" hangingPunct="1"/>
            <a:r>
              <a:rPr lang="ru-RU" sz="2400" smtClean="0"/>
              <a:t>Русская литература ХХ века имеет крайне сложную, даже трагическую, историю. Это связанно с коренными изменениями в жизни страны, начавшимися на рубеже 19-20 века. </a:t>
            </a:r>
          </a:p>
          <a:p>
            <a:pPr algn="l" eaLnBrk="1" hangingPunct="1">
              <a:buFont typeface="Wingdings" pitchFamily="2" charset="2"/>
              <a:buChar char="ü"/>
            </a:pPr>
            <a:r>
              <a:rPr lang="ru-RU" sz="2400" smtClean="0"/>
              <a:t>Россия пережила три революции: 1905 год., Февральскую и октябрьскую 1917 г;</a:t>
            </a:r>
          </a:p>
          <a:p>
            <a:pPr algn="l" eaLnBrk="1" hangingPunct="1">
              <a:buFont typeface="Wingdings" pitchFamily="2" charset="2"/>
              <a:buChar char="ü"/>
            </a:pPr>
            <a:r>
              <a:rPr lang="ru-RU" sz="2400" smtClean="0"/>
              <a:t>Русско – японскую войну 1904-1905гг;</a:t>
            </a:r>
          </a:p>
          <a:p>
            <a:pPr algn="l" eaLnBrk="1" hangingPunct="1">
              <a:buFont typeface="Wingdings" pitchFamily="2" charset="2"/>
              <a:buChar char="ü"/>
            </a:pPr>
            <a:r>
              <a:rPr lang="ru-RU" sz="2400" smtClean="0"/>
              <a:t>Первую мировую войну 1914-1918гг;</a:t>
            </a:r>
          </a:p>
          <a:p>
            <a:pPr algn="l" eaLnBrk="1" hangingPunct="1">
              <a:buFont typeface="Wingdings" pitchFamily="2" charset="2"/>
              <a:buChar char="ü"/>
            </a:pPr>
            <a:r>
              <a:rPr lang="ru-RU" sz="2400" smtClean="0"/>
              <a:t>Гражданская война</a:t>
            </a:r>
          </a:p>
          <a:p>
            <a:pPr algn="l" eaLnBrk="1" hangingPunct="1">
              <a:buFont typeface="Wingdings" pitchFamily="2" charset="2"/>
              <a:buNone/>
            </a:pPr>
            <a:endParaRPr lang="ru-RU" sz="2400" smtClean="0"/>
          </a:p>
          <a:p>
            <a:pPr algn="l" eaLnBrk="1" hangingPunct="1">
              <a:buFont typeface="Wingdings" pitchFamily="2" charset="2"/>
              <a:buNone/>
            </a:pPr>
            <a:r>
              <a:rPr lang="ru-RU" sz="2400" smtClean="0"/>
              <a:t>Внутриполитическая обстановка в нашей стране в это время была крайне сложной.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Михаил Шолохов</a:t>
            </a:r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1800" smtClean="0">
                <a:latin typeface="PragmaticaKMM"/>
              </a:rPr>
              <a:t>ШОЛОХОВ Михаил Александрович (1905-84), русский писатель, академик АН СССР (1939), дважды Герой Социалистического,Труда (1967, 1980).</a:t>
            </a:r>
            <a:endParaRPr lang="ru-RU" sz="1800" smtClean="0"/>
          </a:p>
          <a:p>
            <a:pPr eaLnBrk="1" hangingPunct="1">
              <a:buFontTx/>
              <a:buNone/>
            </a:pPr>
            <a:endParaRPr lang="ru-RU" sz="1800" smtClean="0"/>
          </a:p>
        </p:txBody>
      </p:sp>
      <p:pic>
        <p:nvPicPr>
          <p:cNvPr id="25605" name="sholohov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867400" y="45720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8" descr="C:\УЧИТЕЛЬ\лит 20 века\05lit006i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6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56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0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5605"/>
                </p:tgtEl>
              </p:cMediaNode>
            </p:vide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Николай Островский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524000"/>
            <a:ext cx="3810000" cy="5334000"/>
          </a:xfrm>
        </p:spPr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1400" smtClean="0">
                <a:latin typeface="PragmaticaKMM"/>
              </a:rPr>
              <a:t>ОСТРОВСКИЙ Николай Алексеевич (1904-1936), русский писатель. Участник Гражданской войны; был тяжело ранен. Слепой, прикованный к постели, Островский создал роман «Как закалялась сталь» (1932-1934; некоторые главы не были пропущены цензурой) — о становлении советской власти и героической жизни комсомольца Павла Корчагина (образ, в значительной мере определивший тип положительного героя литературы социалистического реализма). Роман «Рожденные бурей» (1936, не окончен) .</a:t>
            </a:r>
            <a:endParaRPr lang="ru-RU" sz="1400" smtClean="0"/>
          </a:p>
          <a:p>
            <a:pPr eaLnBrk="1" hangingPunct="1">
              <a:buFontTx/>
              <a:buNone/>
            </a:pPr>
            <a:endParaRPr lang="ru-RU" sz="1400" smtClean="0"/>
          </a:p>
        </p:txBody>
      </p:sp>
      <p:pic>
        <p:nvPicPr>
          <p:cNvPr id="22532" name="Picture 7" descr="C:\УЧИТЕЛЬ\лит 20 века\po_032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Александр Твардовский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1600" smtClean="0">
                <a:latin typeface="PragmaticaKMM"/>
              </a:rPr>
              <a:t>ТВАРДОВСКИЙ Александр Трифонович (1910-71), русский поэт, главный редактор журнала «Новый мир» (1950-54, 1958-70). Поэма «Василий Теркин» (1941-45) — яркое воплощение русского характера и общенародных чувств эпохи Великой Отечественной войны</a:t>
            </a:r>
            <a:endParaRPr lang="ru-RU" sz="1600" smtClean="0"/>
          </a:p>
          <a:p>
            <a:pPr eaLnBrk="1" hangingPunct="1">
              <a:buFontTx/>
              <a:buNone/>
            </a:pPr>
            <a:endParaRPr lang="ru-RU" sz="2000" smtClean="0"/>
          </a:p>
        </p:txBody>
      </p:sp>
      <p:pic>
        <p:nvPicPr>
          <p:cNvPr id="23556" name="Picture 7" descr="C:\УЧИТЕЛЬ\лит 20 века\pt_031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Константин Симонов</a:t>
            </a:r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2000" smtClean="0">
                <a:latin typeface="PragmaticaKMM"/>
              </a:rPr>
              <a:t>СИМОНОВ Константин (Кирилл) Михайлович (1915-79), русский писатель, общественный деятель, Герой Социалистического Труда (1974).</a:t>
            </a:r>
            <a:endParaRPr lang="ru-RU" sz="2000" smtClean="0"/>
          </a:p>
          <a:p>
            <a:pPr eaLnBrk="1" hangingPunct="1">
              <a:buFontTx/>
              <a:buNone/>
            </a:pPr>
            <a:endParaRPr lang="ru-RU" sz="2800" smtClean="0"/>
          </a:p>
        </p:txBody>
      </p:sp>
      <p:pic>
        <p:nvPicPr>
          <p:cNvPr id="24580" name="Picture 7" descr="C:\УЧИТЕЛЬ\лит 20 века\ps_064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Юрий Бондарев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1800" smtClean="0">
                <a:latin typeface="PragmaticaKMM"/>
              </a:rPr>
              <a:t>БОНДАРЕВ Юрий Васильевич (р. 15 марта 1924), русский писатель, Герой Социалистического Труда (1984); Ленинская премия (1972), Государственные премии СССР (1977, 1983).</a:t>
            </a:r>
            <a:endParaRPr lang="ru-RU" sz="1800" smtClean="0"/>
          </a:p>
          <a:p>
            <a:pPr eaLnBrk="1" hangingPunct="1">
              <a:buFontTx/>
              <a:buNone/>
            </a:pPr>
            <a:endParaRPr lang="ru-RU" sz="2400" smtClean="0"/>
          </a:p>
        </p:txBody>
      </p:sp>
      <p:pic>
        <p:nvPicPr>
          <p:cNvPr id="25604" name="Picture 7" descr="C:\УЧИТЕЛЬ\лит 20 века\pb_054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Евгений Шварц</a:t>
            </a: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1400" smtClean="0">
                <a:latin typeface="PragmaticaKMM"/>
              </a:rPr>
              <a:t>ШВАРЦ Евгений Львович (1896-1958), русский драматург. Насыщенные остроактуальным социальным и политическим содержанием, едкой иронией пьесы-сказки по мотивам произведений Х. К. Андерсена «Голый король» (1934), «Тень» (1940); сатирические пьесы «Дракон» (1944), «Обыкновенное чудо» (1956); пьесы для детей, повести, сценарии.</a:t>
            </a:r>
            <a:endParaRPr lang="ru-RU" sz="1400" smtClean="0"/>
          </a:p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endParaRPr lang="ru-RU" sz="1400" smtClean="0"/>
          </a:p>
          <a:p>
            <a:pPr eaLnBrk="1" hangingPunct="1">
              <a:buFontTx/>
              <a:buNone/>
            </a:pPr>
            <a:endParaRPr lang="ru-RU" sz="1400" smtClean="0"/>
          </a:p>
        </p:txBody>
      </p:sp>
      <p:pic>
        <p:nvPicPr>
          <p:cNvPr id="26628" name="Picture 7" descr="C:\УЧИТЕЛЬ\лит 20 века\psh_036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Белла Ахмадулина</a:t>
            </a:r>
          </a:p>
        </p:txBody>
      </p:sp>
      <p:sp>
        <p:nvSpPr>
          <p:cNvPr id="27651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mtClean="0">
                <a:latin typeface="PragmaticaKMM"/>
              </a:rPr>
              <a:t>АХМАДУЛИНА Белла (Изабелла) Ахатовна (р. 10 апреля 1937, Москва), русская поэтесса.</a:t>
            </a:r>
            <a:endParaRPr lang="ru-RU" smtClean="0"/>
          </a:p>
          <a:p>
            <a:pPr eaLnBrk="1" hangingPunct="1">
              <a:buFontTx/>
              <a:buNone/>
            </a:pPr>
            <a:endParaRPr lang="ru-RU" sz="2400" smtClean="0"/>
          </a:p>
        </p:txBody>
      </p:sp>
      <p:pic>
        <p:nvPicPr>
          <p:cNvPr id="27652" name="Picture 7" descr="C:\УЧИТЕЛЬ\лит 20 века\pa_413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Валентин Распутин</a:t>
            </a: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1800" smtClean="0">
                <a:latin typeface="PragmaticaKMM"/>
              </a:rPr>
              <a:t>РАСПУТИН Валентин Григорьевич (р. 15 марта 1937, поселок Усть-Уда Иркутской области), русский писатель, Герой Социалистического Труда (1987), лауреат Государственной премии СССР (1977, 1978).</a:t>
            </a:r>
            <a:endParaRPr lang="ru-RU" sz="1800" smtClean="0"/>
          </a:p>
          <a:p>
            <a:pPr eaLnBrk="1" hangingPunct="1">
              <a:buFontTx/>
              <a:buNone/>
            </a:pPr>
            <a:endParaRPr lang="ru-RU" sz="2400" smtClean="0"/>
          </a:p>
        </p:txBody>
      </p:sp>
      <p:pic>
        <p:nvPicPr>
          <p:cNvPr id="28676" name="Picture 7" descr="C:\УЧИТЕЛЬ\лит 20 века\BE_05f0414i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Василий Шукшин</a:t>
            </a:r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1400" smtClean="0">
                <a:latin typeface="PragmaticaKMM"/>
              </a:rPr>
              <a:t>ШУКШИН Василий Макарович (1929 — 2 октября 1974), русский писатель, кинорежиссер, актер. Заслуженный деятель искусств России (1969). В рассказах (сборник «Сельские жители», 1963, «Там, вдали», 1968, «Характеры», 1973), романе «Любавины» (ч. 1-2, 1965-1987) и фильмах («Живет такой парень», 1964, «Печки-лавочки», 1972, «Калина красная», 1974</a:t>
            </a:r>
            <a:endParaRPr lang="ru-RU" sz="1400" smtClean="0"/>
          </a:p>
          <a:p>
            <a:pPr eaLnBrk="1" hangingPunct="1">
              <a:buFontTx/>
              <a:buNone/>
            </a:pPr>
            <a:endParaRPr lang="ru-RU" sz="1800" smtClean="0"/>
          </a:p>
        </p:txBody>
      </p:sp>
      <p:pic>
        <p:nvPicPr>
          <p:cNvPr id="29700" name="Picture 7" descr="C:\УЧИТЕЛЬ\лит 20 века\Psh2006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Булат Окуджава</a:t>
            </a:r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2000" smtClean="0">
                <a:latin typeface="PragmaticaKMM"/>
              </a:rPr>
              <a:t>ОКУДЖАВА Булат Шалвович (9 мая 1924, Москва – 12 июня 1997, Париж), русский поэт, писал также прозу.</a:t>
            </a:r>
            <a:endParaRPr lang="ru-RU" sz="2000" smtClean="0"/>
          </a:p>
          <a:p>
            <a:pPr eaLnBrk="1" hangingPunct="1">
              <a:buFontTx/>
              <a:buNone/>
            </a:pPr>
            <a:endParaRPr lang="ru-RU" sz="2800" smtClean="0"/>
          </a:p>
        </p:txBody>
      </p:sp>
      <p:pic>
        <p:nvPicPr>
          <p:cNvPr id="30724" name="Picture 7" descr="C:\УЧИТЕЛЬ\лит 20 века\o03026i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342900"/>
            <a:ext cx="7772400" cy="762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"/>
            <a:ext cx="7772400" cy="5867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/>
              <a:t> Рубеж веков был ознаменован значительными научными открытиями. Они перевернули представления о познаваемости мира. Это привело к поиску объяснения новых явлений через религию, мистицизм.</a:t>
            </a:r>
          </a:p>
          <a:p>
            <a:pPr eaLnBrk="1" hangingPunct="1">
              <a:buFontTx/>
              <a:buNone/>
            </a:pPr>
            <a:r>
              <a:rPr lang="ru-RU" sz="2400" smtClean="0"/>
              <a:t>Философ Николай Бердяев так охарактеризовал это время:</a:t>
            </a:r>
          </a:p>
          <a:p>
            <a:pPr eaLnBrk="1" hangingPunct="1">
              <a:buFontTx/>
              <a:buNone/>
            </a:pPr>
            <a:r>
              <a:rPr lang="ru-RU" sz="2400" smtClean="0">
                <a:solidFill>
                  <a:schemeClr val="bg1"/>
                </a:solidFill>
              </a:rPr>
              <a:t>« Это была эпоха пробуждения в России самостоятельной философской мысли, расцвета поэзии и обострение эстетической чувствительности, религиозного беспокойства и искания, интерес к мистике и оккультизму. Появились новые души, были открыты новые источники творческой жизни…».</a:t>
            </a:r>
          </a:p>
          <a:p>
            <a:pPr eaLnBrk="1" hangingPunct="1">
              <a:buFontTx/>
              <a:buNone/>
            </a:pPr>
            <a:r>
              <a:rPr lang="ru-RU" sz="2400" smtClean="0">
                <a:solidFill>
                  <a:schemeClr val="bg1"/>
                </a:solidFill>
              </a:rPr>
              <a:t>   Итак, на смену одному господствующему мировоззрению пришло многообразие мнений, идей вовсех областях жизни.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Владимир Высоцкий</a:t>
            </a:r>
          </a:p>
        </p:txBody>
      </p:sp>
      <p:pic>
        <p:nvPicPr>
          <p:cNvPr id="31747" name="Picture 3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lum bright="18000"/>
          </a:blip>
          <a:srcRect/>
          <a:stretch>
            <a:fillRect/>
          </a:stretch>
        </p:blipFill>
        <p:spPr/>
      </p:pic>
      <p:sp>
        <p:nvSpPr>
          <p:cNvPr id="317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>
                <a:latin typeface="PragmaticaKMM"/>
              </a:rPr>
              <a:t>ВЫСОЦКИЙ Владимир Семенович (25 января 1938, Москва — 25 июля 1980, там же), русский поэт, актер, автор и исполнитель песен.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76300"/>
            <a:ext cx="7772400" cy="609600"/>
          </a:xfrm>
        </p:spPr>
        <p:txBody>
          <a:bodyPr/>
          <a:lstStyle/>
          <a:p>
            <a:pPr eaLnBrk="1" hangingPunct="1"/>
            <a:r>
              <a:rPr lang="ru-RU" smtClean="0"/>
              <a:t>Александр Солженицын</a:t>
            </a:r>
          </a:p>
        </p:txBody>
      </p:sp>
      <p:pic>
        <p:nvPicPr>
          <p:cNvPr id="32771" name="Picture 3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lum bright="18000"/>
          </a:blip>
          <a:srcRect/>
          <a:stretch>
            <a:fillRect/>
          </a:stretch>
        </p:blipFill>
        <p:spPr>
          <a:xfrm>
            <a:off x="685800" y="1524000"/>
            <a:ext cx="4233863" cy="4572000"/>
          </a:xfrm>
          <a:noFill/>
        </p:spPr>
      </p:pic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1800" smtClean="0">
                <a:latin typeface="PragmaticaKMM"/>
              </a:rPr>
              <a:t>СОЛЖЕНИЦЫН Александр Исаевич (р. 11 декабря 1918, Кисловодск), русский писатель, действительный член РАН (с 1997)..</a:t>
            </a:r>
            <a:endParaRPr lang="ru-RU" sz="1800" smtClean="0"/>
          </a:p>
          <a:p>
            <a:pPr eaLnBrk="1" hangingPunct="1">
              <a:buFontTx/>
              <a:buNone/>
            </a:pPr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Русская литература ХХ века имеет трагическую историю.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ru-RU" sz="2000" smtClean="0"/>
              <a:t>В 20 годы из России уехали  и были изгнаны писатели (Бунин, Куприн, Шмелёв).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2000" smtClean="0"/>
              <a:t>Губительное воздействие цензуры: публичное гонение художников слова (Булгаков, Пильняк)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2000" smtClean="0"/>
              <a:t>С начала 30-х годов проявляется всё ярче тенденция приведения литературы к единому художественному методу – социалистическому реализму.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2000" smtClean="0"/>
              <a:t>В 30-е годы начался процесс физического уничтожения писателей: были расстреляны и погибли в лагерях Н.Клюев, О.Мандельштам, И.Бабель, И.Катаев, Б.Пильняк.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ИЗУЧИТЬ ПРЕЗЕНТАЦИЮ И СДЕЛАТЬ НЕОБХОДИМЫЕ ЗАПИСИ</a:t>
            </a:r>
          </a:p>
          <a:p>
            <a:r>
              <a:rPr lang="ru-RU" dirty="0" smtClean="0"/>
              <a:t>ПЕРЕПИСАТЬ СПИСОК ДЛЯ ЛЕТНЕГО ЧТЕНИЯ(ЛЕТОМ ВЕСТИ ДНЕВНИК ЧИТАТЕЛЯ)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6909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60648"/>
            <a:ext cx="7772400" cy="5835352"/>
          </a:xfrm>
        </p:spPr>
        <p:txBody>
          <a:bodyPr/>
          <a:lstStyle/>
          <a:p>
            <a:pPr algn="ctr"/>
            <a:r>
              <a:rPr lang="ru-RU" sz="2000" dirty="0"/>
              <a:t>ЛИТЕРАТУРА ДЛЯ ЛЕТНЕГО ЧТЕНИЯ.</a:t>
            </a:r>
          </a:p>
          <a:p>
            <a:pPr algn="ctr"/>
            <a:r>
              <a:rPr lang="ru-RU" sz="2000" dirty="0"/>
              <a:t>«Слово о полку Игореве» </a:t>
            </a:r>
          </a:p>
          <a:p>
            <a:pPr algn="ctr"/>
            <a:r>
              <a:rPr lang="ru-RU" sz="2000" dirty="0"/>
              <a:t>Н. М. Карамзин. Повесть «Бедная Лиза». </a:t>
            </a:r>
          </a:p>
          <a:p>
            <a:pPr algn="ctr"/>
            <a:r>
              <a:rPr lang="ru-RU" sz="2000" dirty="0"/>
              <a:t>В. А. Жуковский. Баллада «Светлана». </a:t>
            </a:r>
          </a:p>
          <a:p>
            <a:pPr algn="ctr"/>
            <a:r>
              <a:rPr lang="ru-RU" sz="2000" dirty="0"/>
              <a:t>А. С. Грибоедов. Комедия «Горе от ума». </a:t>
            </a:r>
          </a:p>
          <a:p>
            <a:pPr algn="ctr"/>
            <a:r>
              <a:rPr lang="ru-RU" sz="2000" dirty="0" err="1"/>
              <a:t>А.С.Пушкин</a:t>
            </a:r>
            <a:r>
              <a:rPr lang="ru-RU" sz="2000" dirty="0"/>
              <a:t> «Евгений Онегин» ,  "Моцарт и Сальери".  </a:t>
            </a:r>
          </a:p>
          <a:p>
            <a:pPr algn="ctr"/>
            <a:r>
              <a:rPr lang="ru-RU" sz="2000" dirty="0"/>
              <a:t>М. Ю. Лермонтов. Роман «Герой нашего времени»</a:t>
            </a:r>
          </a:p>
          <a:p>
            <a:pPr algn="ctr"/>
            <a:r>
              <a:rPr lang="ru-RU" sz="2000" dirty="0"/>
              <a:t>Н.В. Гоголь. Поэма «Мертвые души» , из цикла «Петербургские повести» -  «Невский проспект», «Старосветские помещики». </a:t>
            </a:r>
          </a:p>
          <a:p>
            <a:pPr algn="ctr"/>
            <a:r>
              <a:rPr lang="ru-RU" sz="2000" dirty="0"/>
              <a:t>Ф.М. Достоевский. Повесть  «Белые ночи»</a:t>
            </a:r>
          </a:p>
          <a:p>
            <a:pPr algn="ctr"/>
            <a:r>
              <a:rPr lang="ru-RU" sz="2000" dirty="0"/>
              <a:t>Л.Н. Толстой. Автобиографическая повесть  «Юность». </a:t>
            </a:r>
          </a:p>
          <a:p>
            <a:pPr algn="ctr"/>
            <a:r>
              <a:rPr lang="ru-RU" sz="2000" dirty="0"/>
              <a:t>А.П. Чехов. Рассказ «Смерть чиновника», «Тоска», «Размазня». </a:t>
            </a:r>
          </a:p>
          <a:p>
            <a:pPr algn="ctr"/>
            <a:r>
              <a:rPr lang="ru-RU" sz="2000" dirty="0"/>
              <a:t>И. А Бунин   Рассказ «Темные аллеи». </a:t>
            </a:r>
          </a:p>
          <a:p>
            <a:pPr algn="ctr"/>
            <a:r>
              <a:rPr lang="ru-RU" sz="2000" dirty="0" err="1"/>
              <a:t>М.А.Булгакова</a:t>
            </a:r>
            <a:r>
              <a:rPr lang="ru-RU" sz="2000" dirty="0"/>
              <a:t> «Собачье сердце». </a:t>
            </a:r>
          </a:p>
          <a:p>
            <a:pPr algn="ctr"/>
            <a:r>
              <a:rPr lang="ru-RU" sz="2000" dirty="0"/>
              <a:t>М. А. Шолохов « Судьба человека». </a:t>
            </a:r>
          </a:p>
          <a:p>
            <a:pPr algn="ctr"/>
            <a:r>
              <a:rPr lang="ru-RU" sz="2000" b="1" dirty="0"/>
              <a:t> </a:t>
            </a:r>
            <a:endParaRPr lang="ru-RU" sz="2000" dirty="0"/>
          </a:p>
          <a:p>
            <a:pPr algn="ctr"/>
            <a:r>
              <a:rPr lang="ru-RU" sz="40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780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1219200"/>
          </a:xfrm>
        </p:spPr>
        <p:txBody>
          <a:bodyPr/>
          <a:lstStyle/>
          <a:p>
            <a:pPr eaLnBrk="1" hangingPunct="1"/>
            <a:r>
              <a:rPr lang="ru-RU" smtClean="0"/>
              <a:t>Направления в литературе </a:t>
            </a:r>
            <a:br>
              <a:rPr lang="ru-RU" smtClean="0"/>
            </a:br>
            <a:r>
              <a:rPr lang="ru-RU" smtClean="0"/>
              <a:t>ХХ века.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00200"/>
            <a:ext cx="8229600" cy="4724400"/>
          </a:xfrm>
        </p:spPr>
        <p:txBody>
          <a:bodyPr/>
          <a:lstStyle/>
          <a:p>
            <a:pPr eaLnBrk="1" hangingPunct="1"/>
            <a:r>
              <a:rPr lang="ru-RU" smtClean="0"/>
              <a:t>Реализм </a:t>
            </a:r>
          </a:p>
          <a:p>
            <a:pPr eaLnBrk="1" hangingPunct="1"/>
            <a:r>
              <a:rPr lang="ru-RU" smtClean="0"/>
              <a:t>(Толстой Л.Н.,Чехов А.П.,Короленко В.Г., Куприн А.И., Бунин И.А.Горький А.М и др.</a:t>
            </a:r>
          </a:p>
          <a:p>
            <a:pPr eaLnBrk="1" hangingPunct="1"/>
            <a:r>
              <a:rPr lang="ru-RU" smtClean="0"/>
              <a:t>Модернизм</a:t>
            </a:r>
          </a:p>
          <a:p>
            <a:pPr algn="l" eaLnBrk="1" hangingPunct="1">
              <a:buFont typeface="Wingdings" pitchFamily="2" charset="2"/>
              <a:buChar char="Ø"/>
            </a:pPr>
            <a:r>
              <a:rPr lang="ru-RU" smtClean="0"/>
              <a:t>Символизм (В.Брюсов, А.Блок)</a:t>
            </a:r>
          </a:p>
          <a:p>
            <a:pPr algn="l" eaLnBrk="1" hangingPunct="1">
              <a:buFont typeface="Wingdings" pitchFamily="2" charset="2"/>
              <a:buChar char="Ø"/>
            </a:pPr>
            <a:r>
              <a:rPr lang="ru-RU" smtClean="0"/>
              <a:t>Акмеизм (Н.Гумилёв, А.Ахматова)</a:t>
            </a:r>
          </a:p>
          <a:p>
            <a:pPr algn="l" eaLnBrk="1" hangingPunct="1">
              <a:buFont typeface="Wingdings" pitchFamily="2" charset="2"/>
              <a:buChar char="Ø"/>
            </a:pPr>
            <a:r>
              <a:rPr lang="ru-RU" smtClean="0"/>
              <a:t>Футуризм (В.Хлебников, В.Маяковский)</a:t>
            </a:r>
          </a:p>
          <a:p>
            <a:pPr algn="l" eaLnBrk="1" hangingPunct="1">
              <a:buFont typeface="Wingdings" pitchFamily="2" charset="2"/>
              <a:buChar char="Ø"/>
            </a:pPr>
            <a:r>
              <a:rPr lang="ru-RU" smtClean="0"/>
              <a:t>Имажинизм (С.Есенин).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Работа с учебником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90600" y="1981200"/>
            <a:ext cx="74676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 Задание: откройте учебник на странице 29 «Литература ХХ века. Штрихи к портрету».</a:t>
            </a:r>
          </a:p>
          <a:p>
            <a:pPr eaLnBrk="1" hangingPunct="1">
              <a:buFontTx/>
              <a:buNone/>
            </a:pPr>
            <a:r>
              <a:rPr lang="ru-RU" sz="2800" smtClean="0"/>
              <a:t>Чтение по абзацам с остановками для просмотра демонстрационного материала.</a:t>
            </a:r>
          </a:p>
          <a:p>
            <a:pPr eaLnBrk="1" hangingPunct="1">
              <a:buFontTx/>
              <a:buNone/>
            </a:pPr>
            <a:endParaRPr lang="ru-RU" sz="2800" smtClean="0"/>
          </a:p>
          <a:p>
            <a:pPr eaLnBrk="1" hangingPunct="1">
              <a:buFontTx/>
              <a:buNone/>
            </a:pPr>
            <a:r>
              <a:rPr lang="ru-RU" sz="2800" smtClean="0"/>
              <a:t>Итак….ХХ век- век военных и революционных потрясений….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Лев Николаевич Толстой</a:t>
            </a: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  <a:buFontTx/>
              <a:buNone/>
            </a:pPr>
            <a:r>
              <a:rPr lang="ru-RU" sz="2800" smtClean="0">
                <a:latin typeface="PragmaticaKMM"/>
              </a:rPr>
              <a:t>Л. Н. Толстой.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ru-RU" sz="2800" smtClean="0">
                <a:latin typeface="PragmaticaKMM"/>
              </a:rPr>
              <a:t>Портрет работы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ru-RU" sz="2800" smtClean="0">
                <a:latin typeface="PragmaticaKMM"/>
              </a:rPr>
              <a:t>И. Е. Репина. 1887 год.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ru-RU" sz="2800" smtClean="0">
              <a:latin typeface="PragmaticaKMM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ru-RU" sz="2800" smtClean="0">
              <a:latin typeface="PragmaticaKMM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ru-RU" sz="2800" smtClean="0"/>
          </a:p>
          <a:p>
            <a:pPr eaLnBrk="1" hangingPunct="1">
              <a:buFontTx/>
              <a:buNone/>
            </a:pPr>
            <a:endParaRPr lang="ru-RU" sz="2800" smtClean="0"/>
          </a:p>
        </p:txBody>
      </p:sp>
      <p:pic>
        <p:nvPicPr>
          <p:cNvPr id="7172" name="Picture 6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>
            <a:lum bright="24000" contrast="6000"/>
          </a:blip>
          <a:srcRect/>
          <a:stretch>
            <a:fillRect/>
          </a:stretch>
        </p:blipFill>
        <p:spPr/>
      </p:pic>
      <p:pic>
        <p:nvPicPr>
          <p:cNvPr id="11272" name="tolstoy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257800" y="37338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12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272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Антон Павлович Чехов</a:t>
            </a:r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lum bright="12000" contrast="-6000"/>
          </a:blip>
          <a:srcRect/>
          <a:stretch>
            <a:fillRect/>
          </a:stretch>
        </p:blipFill>
        <p:spPr>
          <a:xfrm>
            <a:off x="685800" y="1752600"/>
            <a:ext cx="3962400" cy="4343400"/>
          </a:xfrm>
        </p:spPr>
      </p:pic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1600" smtClean="0">
                <a:latin typeface="PragmaticaKMM"/>
              </a:rPr>
              <a:t>Основные темы творчества — идейные искания интеллигенции, недовольство обывательским существованием одних, душевная «смиренность» перед пошлостью жизни других («Скучная история», 1889; «Дуэль», 1891; «Дом с мезонином», 1896; «Ионыч», 1898; «Дама с собачкой», 1899).</a:t>
            </a:r>
            <a:endParaRPr lang="ru-RU" sz="1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Иван Алексеевич Бунин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2" eaLnBrk="1" hangingPunct="1">
              <a:lnSpc>
                <a:spcPct val="128000"/>
              </a:lnSpc>
              <a:spcBef>
                <a:spcPts val="600"/>
              </a:spcBef>
              <a:buFontTx/>
              <a:buNone/>
            </a:pPr>
            <a:r>
              <a:rPr lang="ru-RU" sz="2000" smtClean="0">
                <a:latin typeface="PragmaticaKMM"/>
              </a:rPr>
              <a:t>БУНИН Иван Алексеевич (1870-1953), русский писатель, почетный академик Петербургской АН (1909). В 1920 эмигрировал.</a:t>
            </a:r>
            <a:endParaRPr lang="ru-RU" sz="2000" smtClean="0"/>
          </a:p>
          <a:p>
            <a:pPr eaLnBrk="1" hangingPunct="1">
              <a:buFontTx/>
              <a:buNone/>
            </a:pPr>
            <a:endParaRPr lang="ru-RU" sz="2800" smtClean="0"/>
          </a:p>
        </p:txBody>
      </p:sp>
      <p:pic>
        <p:nvPicPr>
          <p:cNvPr id="9220" name="Picture 7" descr="C:\УЧИТЕЛЬ\лит 20 века\pb_308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Александр Блок (символист)</a:t>
            </a: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  <a:buFontTx/>
              <a:buNone/>
            </a:pPr>
            <a:r>
              <a:rPr lang="ru-RU" sz="2800" smtClean="0">
                <a:latin typeface="PragmaticaKMM"/>
              </a:rPr>
              <a:t>Александр Блок. Портрет работы И. К. Пархоменко. 1910 год.</a:t>
            </a:r>
            <a:endParaRPr lang="ru-RU" sz="2800" smtClean="0"/>
          </a:p>
          <a:p>
            <a:pPr eaLnBrk="1" hangingPunct="1">
              <a:buFontTx/>
              <a:buNone/>
            </a:pPr>
            <a:endParaRPr lang="ru-RU" sz="2800" smtClean="0"/>
          </a:p>
        </p:txBody>
      </p:sp>
      <p:pic>
        <p:nvPicPr>
          <p:cNvPr id="10244" name="Picture 7" descr="C:\УЧИТЕЛЬ\лит 20 века\Pb01108.bmp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41363" y="1981200"/>
            <a:ext cx="3697287" cy="4114800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Designs\Электронная паутина.pot</Template>
  <TotalTime>189</TotalTime>
  <Words>1593</Words>
  <Application>Microsoft Office PowerPoint</Application>
  <PresentationFormat>Экран (4:3)</PresentationFormat>
  <Paragraphs>108</Paragraphs>
  <Slides>34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Оформление по умолчанию</vt:lpstr>
      <vt:lpstr>Русские писатели и поэты 20 века</vt:lpstr>
      <vt:lpstr>Введение.</vt:lpstr>
      <vt:lpstr>Презентация PowerPoint</vt:lpstr>
      <vt:lpstr>Направления в литературе  ХХ века.</vt:lpstr>
      <vt:lpstr>Работа с учебником</vt:lpstr>
      <vt:lpstr>Лев Николаевич Толстой</vt:lpstr>
      <vt:lpstr>Антон Павлович Чехов</vt:lpstr>
      <vt:lpstr>Иван Алексеевич Бунин</vt:lpstr>
      <vt:lpstr>Александр Блок (символист)</vt:lpstr>
      <vt:lpstr>Андрей Белый (символизм)</vt:lpstr>
      <vt:lpstr>Николай Гумилёв и Анна Ахматова (акмеисты)</vt:lpstr>
      <vt:lpstr>Хлебников Велимир (футурист)</vt:lpstr>
      <vt:lpstr>Владимир Маяковский</vt:lpstr>
      <vt:lpstr>Марина Цветаева</vt:lpstr>
      <vt:lpstr>Сергей Есенин (имажинист)</vt:lpstr>
      <vt:lpstr>Владимир Набоков</vt:lpstr>
      <vt:lpstr>Алексей Ремизов</vt:lpstr>
      <vt:lpstr>Марк Алданов</vt:lpstr>
      <vt:lpstr>Максим Горький</vt:lpstr>
      <vt:lpstr>Михаил Шолохов</vt:lpstr>
      <vt:lpstr>Николай Островский</vt:lpstr>
      <vt:lpstr>Александр Твардовский</vt:lpstr>
      <vt:lpstr>Константин Симонов</vt:lpstr>
      <vt:lpstr>Юрий Бондарев</vt:lpstr>
      <vt:lpstr>Евгений Шварц</vt:lpstr>
      <vt:lpstr>Белла Ахмадулина</vt:lpstr>
      <vt:lpstr>Валентин Распутин</vt:lpstr>
      <vt:lpstr>Василий Шукшин</vt:lpstr>
      <vt:lpstr>Булат Окуджава</vt:lpstr>
      <vt:lpstr>Владимир Высоцкий</vt:lpstr>
      <vt:lpstr>Александр Солженицын</vt:lpstr>
      <vt:lpstr>Русская литература ХХ века имеет трагическую историю.</vt:lpstr>
      <vt:lpstr>ДОМАШНЕЕ ЗАДАНИЕ: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</dc:creator>
  <cp:lastModifiedBy>Пользователь</cp:lastModifiedBy>
  <cp:revision>69</cp:revision>
  <dcterms:created xsi:type="dcterms:W3CDTF">1601-01-01T00:00:00Z</dcterms:created>
  <dcterms:modified xsi:type="dcterms:W3CDTF">2020-05-15T17:12:28Z</dcterms:modified>
</cp:coreProperties>
</file>