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97" d="100"/>
          <a:sy n="97" d="100"/>
        </p:scale>
        <p:origin x="-114" y="-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6111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1942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33636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0154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53630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8144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61692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86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36087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8153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9725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56C4C-633B-41B3-B419-D443F0F03277}" type="datetimeFigureOut">
              <a:rPr lang="ru-RU" smtClean="0"/>
              <a:pPr/>
              <a:t>05.05.2020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FCA9D-BAF0-4D3E-BB56-5726BD3643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4739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2303000164@edu.tatar.ru" TargetMode="External"/><Relationship Id="rId2" Type="http://schemas.openxmlformats.org/officeDocument/2006/relationships/hyperlink" Target="https://www.youtube.com/watch?v=D-W6knefMn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75919546"/>
              </p:ext>
            </p:extLst>
          </p:nvPr>
        </p:nvGraphicFramePr>
        <p:xfrm>
          <a:off x="642020" y="430760"/>
          <a:ext cx="9952453" cy="68753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52453">
                  <a:extLst>
                    <a:ext uri="{9D8B030D-6E8A-4147-A177-3AD203B41FA5}">
                      <a16:colId xmlns:a16="http://schemas.microsoft.com/office/drawing/2014/main" xmlns="" val="3016137048"/>
                    </a:ext>
                  </a:extLst>
                </a:gridCol>
              </a:tblGrid>
              <a:tr h="6875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Повторение </a:t>
                      </a:r>
                      <a:r>
                        <a:rPr lang="ru-RU" sz="32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 теме  </a:t>
                      </a:r>
                      <a:r>
                        <a:rPr lang="ru-RU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"Средняя линия треугольника" </a:t>
                      </a:r>
                      <a:r>
                        <a:rPr lang="ru-RU" sz="32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https://www.youtube.com/watch?v=D-W6knefMnU</a:t>
                      </a:r>
                      <a:endParaRPr lang="ru-RU" sz="3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8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Домашняя </a:t>
                      </a:r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работа:  персональная работа на сайте Решу ОГЭ, время выполнения будет выслано  в общий чат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Обратная связь: Василова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Миляуша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Рифкатовна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2303000065@edu.tatar.ru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</a:rPr>
                        <a:t>Ганиева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</a:rPr>
                        <a:t>Эльмира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</a:rPr>
                        <a:t>Равильевна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hlinkClick r:id="rId3"/>
                        </a:rPr>
                        <a:t>2303000164@edu.tatar.ru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96636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658601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39</Words>
  <Application>Microsoft Office PowerPoint</Application>
  <PresentationFormat>Произвольный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Малика</dc:creator>
  <cp:lastModifiedBy>1</cp:lastModifiedBy>
  <cp:revision>29</cp:revision>
  <dcterms:created xsi:type="dcterms:W3CDTF">2020-04-01T11:15:40Z</dcterms:created>
  <dcterms:modified xsi:type="dcterms:W3CDTF">2020-05-05T17:50:06Z</dcterms:modified>
</cp:coreProperties>
</file>