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безопасного поведения во время летних каникул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9baefffcc1217945125223b28575c28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на пляже установлена специальная табличка «купаться запрещено», игнорировать ее категорически нельзя. В некоторых случаях подобную табличку заменяет флаг определенного цвета, например, красного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m0-tub-ru.yandex.net/i?id=b9e5e2ad70e12626f8d7a0fe25281680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86124"/>
            <a:ext cx="2733675" cy="2047876"/>
          </a:xfrm>
          <a:prstGeom prst="rect">
            <a:avLst/>
          </a:prstGeom>
          <a:noFill/>
        </p:spPr>
      </p:pic>
      <p:pic>
        <p:nvPicPr>
          <p:cNvPr id="22532" name="Picture 4" descr="http://1digest.ru/wp-content/uploads/2015/05/kupatsja-zapreshhe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357562"/>
            <a:ext cx="2905140" cy="2002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 плавать, купаться и просто входить в воду при наличии любых признаков заболевания, например, повышенной температуре тела, интенсивной боли или приступах тошноты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38gp.by/images/im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6096000" cy="42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0-tub-ru.yandex.net/i?id=13d910e539e6c39cf76468f2e684097a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9" y="0"/>
            <a:ext cx="9131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285728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поведения на дорогах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4458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Ходите только по тротуару!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5602" name="Picture 2" descr="https://im0-tub-ru.yandex.net/i?id=8e60839e2079e58122e1ca102cb7b58e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241354" cy="4675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929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Переходите улицу в местах, обозначенных разметкой или знаками «пешеходный переход», а где их нет – на перекрестках по линии тротуаров.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0-tub-ru.yandex.net/i?id=0812d88b01add0226cfdb9143549ab1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71744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Стоящий на остановке автобус или троллейбус обходите только в разрешенных для перехода         местах, соблюдайте при этом осторожность. Обходить этот транспорт спереди или сзади опасно!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4.bp.blogspot.com/-UbXhQ_LuhDw/VmXjOGITD5I/AAAAAAAAAOc/23w3Q89vfM4/s1600/avtobus_na_ostanov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5143500" cy="3009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цепляйтесь за проходящие автомобили, не катайтесь на сцепном устройстве трамвая – это опасно для жизни!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biblo-ok.ru/referat-ok/images/image-58acb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572000" cy="3143250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571604" y="2428868"/>
            <a:ext cx="6072230" cy="392909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428728" y="2428868"/>
            <a:ext cx="6286544" cy="392909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приближении транспортных средств с включенным проблесковым маячком синего цвета или маячками синего и красного цветов и специальным звуковым сигналом не начинайте переходить улицу, а если находитесь на дороге, уступите дорогу этим транспортным средствам и незамедлительно освободите проезжую часть.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im0-tub-ru.yandex.net/i?id=8f1bc335cd862df76b1cf016807994a7&amp;n=33&amp;h=215&amp;w=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6124"/>
            <a:ext cx="542928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8925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НУЖНО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СЛАЗИТЬ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ВЕЛОСИПЕДА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НА ЛЮБОМ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ПЕШЕХОДНОМ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ПЕРЕХОДЕ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http://www.shkola-abc.kz/downloads/kak-bezopasno-ezdit-na-velosipede_2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438900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равила поведения на ж/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Его не вычерпать ложкой,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не засыпать песком,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нём не сделать дорожки,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пройти пешком.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Оно бескрайнее, синее,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ветры его стерегут,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корабли красивые,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водной глади идут.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lidesharo.com/u/storage/ppt_2155/b3be-1384841110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Детям до 16 лет нельзя </a:t>
            </a:r>
            <a:r>
              <a:rPr lang="ru-RU" b="1" dirty="0" smtClean="0"/>
              <a:t>находиться</a:t>
            </a:r>
            <a:r>
              <a:rPr lang="ru-RU" dirty="0" smtClean="0"/>
              <a:t> </a:t>
            </a:r>
            <a:r>
              <a:rPr lang="ru-RU" b="1" dirty="0" smtClean="0"/>
              <a:t>на</a:t>
            </a:r>
            <a:r>
              <a:rPr lang="ru-RU" dirty="0" smtClean="0"/>
              <a:t> </a:t>
            </a:r>
            <a:r>
              <a:rPr lang="ru-RU" b="1" dirty="0" smtClean="0"/>
              <a:t>улице</a:t>
            </a:r>
            <a:r>
              <a:rPr lang="ru-RU" dirty="0" smtClean="0"/>
              <a:t> с </a:t>
            </a:r>
            <a:r>
              <a:rPr lang="ru-RU" b="1" dirty="0" smtClean="0"/>
              <a:t>22</a:t>
            </a:r>
            <a:r>
              <a:rPr lang="ru-RU" dirty="0" smtClean="0"/>
              <a:t>:</a:t>
            </a:r>
            <a:r>
              <a:rPr lang="ru-RU" b="1" dirty="0" smtClean="0"/>
              <a:t>00</a:t>
            </a:r>
            <a:r>
              <a:rPr lang="ru-RU" dirty="0" smtClean="0"/>
              <a:t> до 6:00.</a:t>
            </a:r>
            <a:endParaRPr lang="ru-RU" dirty="0"/>
          </a:p>
        </p:txBody>
      </p:sp>
      <p:pic>
        <p:nvPicPr>
          <p:cNvPr id="33794" name="Picture 2" descr="https://im0-tub-ru.yandex.net/i?id=91b603c6cbe3e319121cb9444e7d9ff6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85992"/>
            <a:ext cx="4195845" cy="4262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0-tub-ru.yandex.net/i?id=4943adf35f0f6feb4e39d09f90c9247f&amp;n=33&amp;h=215&amp;w=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cstepup.ru/images/igallery/original/121-bjudzhetnyj-otdyh-na-m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4319"/>
            <a:ext cx="9144000" cy="71223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67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Правила поведения на воде</a:t>
            </a:r>
            <a:endParaRPr lang="ru-RU" sz="5400" b="1" cap="none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Купаться и даже просто заходить в воду можно только в сопровождении и под присмотром взрослых. Плавать в незнакомом водоеме, особенно в отсутствии знакомых взрослых людей, категорически запрещено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82cd07a97b3de8a0132abdeeae073ce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325" y="2428868"/>
            <a:ext cx="6049671" cy="402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 играть и баловаться, захватывать других детей и изображать утопленников, находясь на поверхности воды. Более того, запрещается играть даже на берегу в том случае, если оттуда можно упасть в воду.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AutoShape 2" descr="http://www.etrustfunds.ru/photos/59125ee2f0e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www.etrustfunds.ru/photos/59125ee2f0e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://www.etrustfunds.ru/photos/59125ee2f0e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s://im0-tub-ru.yandex.net/i?id=7c77b07075a60f08b5a8492bbd2ebf5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477491" cy="2843207"/>
          </a:xfrm>
          <a:prstGeom prst="rect">
            <a:avLst/>
          </a:prstGeom>
          <a:noFill/>
        </p:spPr>
      </p:pic>
      <p:sp>
        <p:nvSpPr>
          <p:cNvPr id="17418" name="AutoShape 10" descr="http://www.etrustfunds.ru/photos/59125ee2f0e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s://im0-tub-ru.yandex.net/i?id=cd016f90fdce935e865d2fdc5ec35fe9&amp;n=33&amp;h=215&amp;w=3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757" y="2214554"/>
            <a:ext cx="3605125" cy="250033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5720" y="3643314"/>
            <a:ext cx="4572032" cy="32146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57752" y="2143116"/>
            <a:ext cx="3571900" cy="27860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4929190" y="2143116"/>
            <a:ext cx="3714776" cy="26432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0" y="3643314"/>
            <a:ext cx="4857752" cy="29289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Детям, которые не умеют плавать или не слишком хорошо плавают самостоятельно, необходимо использовать плавательные круги, нарукавники, матрасы или защитные жилеты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rinagilyarevskaya.ru/photos/naduvnoy-spasatelnyy-jilet-dlya-rebenka-1-3-goda-23111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428868"/>
            <a:ext cx="3643306" cy="364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Нырять можно только в местах, которые специально для этого предназначены и оборудованы соответствующим образом. Категорически запрещается прыгать в воду с обрывов, мостов и любых других возвышений. Кроме того, нырять в незнакомом месте также может быть очень опасно, поскольку на глубине там могут оказаться коряги, крупные камни и так далее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ddu4.gancevichi.edu.by/sm_full.aspx?guid=34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3900702" cy="2457443"/>
          </a:xfrm>
          <a:prstGeom prst="rect">
            <a:avLst/>
          </a:prstGeom>
          <a:noFill/>
        </p:spPr>
      </p:pic>
      <p:pic>
        <p:nvPicPr>
          <p:cNvPr id="19460" name="Picture 4" descr="http://loft36.de/wp-content/uploads/2016/10/75a197e5f6d30d2a9045ca19a72e2a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928934"/>
            <a:ext cx="3214710" cy="2296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 при каких обстоятельствах нельзя заплывать за буйки, установленные в любом оборудованном для купания месте.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m0-tub-ru.yandex.net/i?id=615f221f9a9565ec08525440d09226b5&amp;n=33&amp;h=215&amp;w=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5707042" cy="361951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71604" y="2428868"/>
            <a:ext cx="6072230" cy="392909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428728" y="2428868"/>
            <a:ext cx="6286544" cy="392909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приближаться к судну, находящемуся в движении, а также заплывать на судовой ход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mognovse.ru/mogno/761/760664/760664_html_m67bf4be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505450" cy="3886201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571604" y="2428868"/>
            <a:ext cx="6072230" cy="392909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428728" y="2428868"/>
            <a:ext cx="6286544" cy="392909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364</Words>
  <PresentationFormat>Экран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Правила безопасного поведения во время летних каникул</vt:lpstr>
      <vt:lpstr>Его не вычерпать ложкой, И не засыпать песком, На нём не сделать дорожки, Чтобы пройти пешком. Оно бескрайнее, синее, И ветры его стерегут, А корабли красивые, По водной глади идут.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Детям до 16 лет нельзя находиться на улице с 22:00 до 6:00.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во время летних каникул</dc:title>
  <dc:creator>1</dc:creator>
  <cp:lastModifiedBy>1</cp:lastModifiedBy>
  <cp:revision>9</cp:revision>
  <dcterms:created xsi:type="dcterms:W3CDTF">2017-05-25T15:06:25Z</dcterms:created>
  <dcterms:modified xsi:type="dcterms:W3CDTF">2017-05-25T16:17:56Z</dcterms:modified>
</cp:coreProperties>
</file>