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Hf1nXxWpmoa5jXE2FV4SSaX-g8J5LuVbHC9EhYx3Z1uZ0ew/viewform" TargetMode="External"/><Relationship Id="rId2" Type="http://schemas.openxmlformats.org/officeDocument/2006/relationships/hyperlink" Target="https://resh.edu.ru/subject/lesson/7177/main/25457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Балет «Ромео и Джульетта» С. С. Прокофьева. Мюзикл «</a:t>
            </a:r>
            <a:r>
              <a:rPr lang="ru-RU" sz="2700" b="1" dirty="0" err="1"/>
              <a:t>Вестсайдская</a:t>
            </a:r>
            <a:r>
              <a:rPr lang="ru-RU" sz="2700" b="1" dirty="0"/>
              <a:t> история» Л. </a:t>
            </a:r>
            <a:r>
              <a:rPr lang="ru-RU" sz="2700" b="1" dirty="0" err="1" smtClean="0"/>
              <a:t>Бернстайна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Изучи материал </a:t>
            </a:r>
            <a:r>
              <a:rPr lang="ru-RU" dirty="0" smtClean="0"/>
              <a:t>урока:</a:t>
            </a:r>
            <a:endParaRPr lang="ru-RU" dirty="0"/>
          </a:p>
          <a:p>
            <a:r>
              <a:rPr lang="en-US" dirty="0">
                <a:hlinkClick r:id="rId2"/>
              </a:rPr>
              <a:t>https://resh.edu.ru/subject/lesson/7177/main/254575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u="sng" dirty="0" smtClean="0"/>
              <a:t>Выполни тест: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u="sng" dirty="0">
                <a:hlinkClick r:id="rId3"/>
              </a:rPr>
              <a:t>https://docs.google.com/forms/d/e/1FAIpQLSeHf1nXxWpmoa5jXE2FV4SSaX-g8J5LuVbHC9EhYx3Z1uZ0ew/viewform</a:t>
            </a:r>
            <a:endParaRPr lang="ru-RU" dirty="0"/>
          </a:p>
          <a:p>
            <a:pPr algn="r"/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en-US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1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44</TotalTime>
  <Words>28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Балет «Ромео и Джульетта» С. С. Прокофьева. Мюзикл «Вестсайдская история» Л. Бернстайна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Балет «Ромео и Джульетта» С. С. Прокофьева. Мюзикл «Вестсайдская история» Л. Бернстайна</dc:title>
  <dc:creator>User</dc:creator>
  <cp:lastModifiedBy>User</cp:lastModifiedBy>
  <cp:revision>2</cp:revision>
  <dcterms:created xsi:type="dcterms:W3CDTF">2020-04-21T07:38:04Z</dcterms:created>
  <dcterms:modified xsi:type="dcterms:W3CDTF">2020-04-21T09:59:58Z</dcterms:modified>
</cp:coreProperties>
</file>