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Тема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dirty="0"/>
              <a:t>Мягкий знак как показатель мягкости согласного звука</a:t>
            </a:r>
            <a:r>
              <a:rPr lang="ru-RU" dirty="0" smtClean="0"/>
              <a:t>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590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646" y="332656"/>
            <a:ext cx="7753849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Упр.1. </a:t>
            </a:r>
            <a:r>
              <a:rPr lang="ru-RU" sz="2800" dirty="0" smtClean="0"/>
              <a:t>Прочитай. Одинаково или по-разному надо читать букву «эль» в каждом слове?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27423" r="49668" b="50694"/>
          <a:stretch/>
        </p:blipFill>
        <p:spPr bwMode="auto">
          <a:xfrm>
            <a:off x="251520" y="1700808"/>
            <a:ext cx="8745324" cy="39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1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Лампа, лыжи.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71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Упр.2. </a:t>
            </a:r>
            <a:r>
              <a:rPr lang="ru-RU" sz="3200" dirty="0" smtClean="0"/>
              <a:t>Прочитай. Что обозначает каждое слово?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9" t="52652" r="49467" b="24603"/>
          <a:stretch/>
        </p:blipFill>
        <p:spPr bwMode="auto">
          <a:xfrm>
            <a:off x="539551" y="1700808"/>
            <a:ext cx="802335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480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3" t="21428" r="47124" b="70635"/>
          <a:stretch/>
        </p:blipFill>
        <p:spPr bwMode="auto">
          <a:xfrm>
            <a:off x="683567" y="2132856"/>
            <a:ext cx="7770095" cy="129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s://ds04.infourok.ru/uploads/ex/0c0c/0007fb4b-ab79d762/hello_html_m728df5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40862"/>
            <a:ext cx="3036881" cy="9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44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Упр.3. </a:t>
            </a:r>
            <a:r>
              <a:rPr lang="ru-RU" sz="3200" dirty="0" smtClean="0"/>
              <a:t>Прочитай названия качеств и свойств человека.</a:t>
            </a: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t="79834" r="46120" b="7936"/>
          <a:stretch/>
        </p:blipFill>
        <p:spPr bwMode="auto">
          <a:xfrm>
            <a:off x="0" y="2090297"/>
            <a:ext cx="9144000" cy="226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35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себя: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Вежливос</a:t>
            </a:r>
            <a:r>
              <a:rPr lang="ru-RU" u="sng" dirty="0" smtClean="0"/>
              <a:t>ть</a:t>
            </a:r>
            <a:r>
              <a:rPr lang="ru-RU" dirty="0" smtClean="0"/>
              <a:t>, скромнос</a:t>
            </a:r>
            <a:r>
              <a:rPr lang="ru-RU" u="sng" dirty="0" smtClean="0"/>
              <a:t>ть</a:t>
            </a:r>
            <a:r>
              <a:rPr lang="ru-RU" dirty="0" smtClean="0"/>
              <a:t>, смелос</a:t>
            </a:r>
            <a:r>
              <a:rPr lang="ru-RU" u="sng" dirty="0" smtClean="0"/>
              <a:t>ть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8692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 урока:  «Мягкий знак как показатель мягкости согласного звука.»</vt:lpstr>
      <vt:lpstr>Упр.1. Прочитай. Одинаково или по-разному надо читать букву «эль» в каждом слове?</vt:lpstr>
      <vt:lpstr>Проверь себя:</vt:lpstr>
      <vt:lpstr>Упр.2. Прочитай. Что обозначает каждое слово?</vt:lpstr>
      <vt:lpstr>Презентация PowerPoint</vt:lpstr>
      <vt:lpstr>Упр.3. Прочитай названия качеств и свойств человека.</vt:lpstr>
      <vt:lpstr>Проверь себя: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Упр.1. Прочитай. Одинаково или по-разному надо читать букву «эль» в каждом слове?</dc:title>
  <dc:creator>Минзиля</dc:creator>
  <cp:lastModifiedBy>Минзиля</cp:lastModifiedBy>
  <cp:revision>9</cp:revision>
  <dcterms:created xsi:type="dcterms:W3CDTF">2020-05-04T17:15:34Z</dcterms:created>
  <dcterms:modified xsi:type="dcterms:W3CDTF">2020-05-04T17:28:36Z</dcterms:modified>
</cp:coreProperties>
</file>