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3A041-0FE4-4665-BD6F-C69F5A5CE008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D8B9AD-BA26-4EE5-AFE0-205FCA6A03BB}">
      <dgm:prSet/>
      <dgm:spPr/>
      <dgm:t>
        <a:bodyPr/>
        <a:lstStyle/>
        <a:p>
          <a:r>
            <a:rPr lang="ru-RU" dirty="0" err="1"/>
            <a:t>Каен</a:t>
          </a:r>
          <a:r>
            <a:rPr lang="ru-RU" dirty="0"/>
            <a:t> </a:t>
          </a:r>
          <a:r>
            <a:rPr lang="ru-RU" dirty="0" err="1"/>
            <a:t>агачының</a:t>
          </a:r>
          <a:r>
            <a:rPr lang="ru-RU" dirty="0"/>
            <a:t> </a:t>
          </a:r>
          <a:r>
            <a:rPr lang="ru-RU" dirty="0" err="1"/>
            <a:t>файдасы</a:t>
          </a:r>
          <a:r>
            <a:rPr lang="ru-RU" dirty="0"/>
            <a:t> </a:t>
          </a:r>
          <a:r>
            <a:rPr lang="ru-RU" dirty="0" err="1"/>
            <a:t>турында</a:t>
          </a:r>
          <a:r>
            <a:rPr lang="ru-RU" dirty="0"/>
            <a:t> 5 </a:t>
          </a:r>
          <a:r>
            <a:rPr lang="ru-RU" dirty="0" err="1"/>
            <a:t>җөмлә</a:t>
          </a:r>
          <a:r>
            <a:rPr lang="ru-RU" dirty="0"/>
            <a:t> </a:t>
          </a:r>
          <a:r>
            <a:rPr lang="ru-RU" dirty="0" err="1"/>
            <a:t>языгыз</a:t>
          </a:r>
          <a:r>
            <a:rPr lang="ru-RU" dirty="0"/>
            <a:t>(напишите 5 предложений о пользе березы)</a:t>
          </a:r>
          <a:endParaRPr lang="en-US" dirty="0"/>
        </a:p>
      </dgm:t>
    </dgm:pt>
    <dgm:pt modelId="{6E44A279-298E-4C87-B3C3-6B128D7EC55E}" type="parTrans" cxnId="{63DCAA46-5FF3-4830-96E9-34DCECCBD474}">
      <dgm:prSet/>
      <dgm:spPr/>
      <dgm:t>
        <a:bodyPr/>
        <a:lstStyle/>
        <a:p>
          <a:endParaRPr lang="en-US"/>
        </a:p>
      </dgm:t>
    </dgm:pt>
    <dgm:pt modelId="{3F5B5BA8-6363-42BF-B0CA-D60E5611799E}" type="sibTrans" cxnId="{63DCAA46-5FF3-4830-96E9-34DCECCBD474}">
      <dgm:prSet/>
      <dgm:spPr/>
      <dgm:t>
        <a:bodyPr/>
        <a:lstStyle/>
        <a:p>
          <a:endParaRPr lang="en-US"/>
        </a:p>
      </dgm:t>
    </dgm:pt>
    <dgm:pt modelId="{28FD30E2-9FF1-4BD4-AD6C-9727D1AE873A}">
      <dgm:prSet/>
      <dgm:spPr/>
      <dgm:t>
        <a:bodyPr/>
        <a:lstStyle/>
        <a:p>
          <a:r>
            <a:rPr lang="ru-RU"/>
            <a:t>7а – 89093077806   sovershen@mail.ru</a:t>
          </a:r>
          <a:endParaRPr lang="en-US"/>
        </a:p>
      </dgm:t>
    </dgm:pt>
    <dgm:pt modelId="{495F63E3-9198-4450-88E7-44DC92FD725D}" type="parTrans" cxnId="{3A740726-F925-4342-BD47-B90FEEA7647B}">
      <dgm:prSet/>
      <dgm:spPr/>
      <dgm:t>
        <a:bodyPr/>
        <a:lstStyle/>
        <a:p>
          <a:endParaRPr lang="en-US"/>
        </a:p>
      </dgm:t>
    </dgm:pt>
    <dgm:pt modelId="{54DBD9E7-CC63-44FC-90BC-CE757BD733EB}" type="sibTrans" cxnId="{3A740726-F925-4342-BD47-B90FEEA7647B}">
      <dgm:prSet/>
      <dgm:spPr/>
      <dgm:t>
        <a:bodyPr/>
        <a:lstStyle/>
        <a:p>
          <a:endParaRPr lang="en-US"/>
        </a:p>
      </dgm:t>
    </dgm:pt>
    <dgm:pt modelId="{B155EE96-25BA-4A61-9DC0-60C5EAE0CC8A}">
      <dgm:prSet/>
      <dgm:spPr/>
      <dgm:t>
        <a:bodyPr/>
        <a:lstStyle/>
        <a:p>
          <a:r>
            <a:rPr lang="ru-RU"/>
            <a:t>7б- 89053135158     guzeliya73@mail.ru</a:t>
          </a:r>
          <a:endParaRPr lang="en-US"/>
        </a:p>
      </dgm:t>
    </dgm:pt>
    <dgm:pt modelId="{5D39DE74-A672-451D-A489-D2790010E8A8}" type="parTrans" cxnId="{DD687B23-FB98-47CC-9C98-1501A93431E2}">
      <dgm:prSet/>
      <dgm:spPr/>
      <dgm:t>
        <a:bodyPr/>
        <a:lstStyle/>
        <a:p>
          <a:endParaRPr lang="en-US"/>
        </a:p>
      </dgm:t>
    </dgm:pt>
    <dgm:pt modelId="{949CDC89-EA9F-4178-9528-58D0A39E1745}" type="sibTrans" cxnId="{DD687B23-FB98-47CC-9C98-1501A93431E2}">
      <dgm:prSet/>
      <dgm:spPr/>
      <dgm:t>
        <a:bodyPr/>
        <a:lstStyle/>
        <a:p>
          <a:endParaRPr lang="en-US"/>
        </a:p>
      </dgm:t>
    </dgm:pt>
    <dgm:pt modelId="{F56D0494-FFC1-44E3-8915-40A82F02C804}">
      <dgm:prSet/>
      <dgm:spPr/>
      <dgm:t>
        <a:bodyPr/>
        <a:lstStyle/>
        <a:p>
          <a:r>
            <a:rPr lang="ru-RU" dirty="0"/>
            <a:t>7в- 89656031376     diljara76-06@mail.ru</a:t>
          </a:r>
          <a:endParaRPr lang="en-US" dirty="0"/>
        </a:p>
      </dgm:t>
    </dgm:pt>
    <dgm:pt modelId="{96300E12-576B-4B66-95BD-1CD1C8F4EBB5}" type="parTrans" cxnId="{071B8FE0-300C-423D-949D-9999D23AAC70}">
      <dgm:prSet/>
      <dgm:spPr/>
      <dgm:t>
        <a:bodyPr/>
        <a:lstStyle/>
        <a:p>
          <a:endParaRPr lang="en-US"/>
        </a:p>
      </dgm:t>
    </dgm:pt>
    <dgm:pt modelId="{5CBF2488-D521-4913-9E65-6B7CC4EBB138}" type="sibTrans" cxnId="{071B8FE0-300C-423D-949D-9999D23AAC70}">
      <dgm:prSet/>
      <dgm:spPr/>
      <dgm:t>
        <a:bodyPr/>
        <a:lstStyle/>
        <a:p>
          <a:endParaRPr lang="en-US"/>
        </a:p>
      </dgm:t>
    </dgm:pt>
    <dgm:pt modelId="{D8C259C1-559E-439D-BBBF-62E70BDF7A1A}" type="pres">
      <dgm:prSet presAssocID="{D5A3A041-0FE4-4665-BD6F-C69F5A5CE008}" presName="matrix" presStyleCnt="0">
        <dgm:presLayoutVars>
          <dgm:chMax val="1"/>
          <dgm:dir/>
          <dgm:resizeHandles val="exact"/>
        </dgm:presLayoutVars>
      </dgm:prSet>
      <dgm:spPr/>
    </dgm:pt>
    <dgm:pt modelId="{851296EA-558D-4BD0-BAFF-4C9AD3AD0A62}" type="pres">
      <dgm:prSet presAssocID="{D5A3A041-0FE4-4665-BD6F-C69F5A5CE008}" presName="diamond" presStyleLbl="bgShp" presStyleIdx="0" presStyleCnt="1"/>
      <dgm:spPr/>
    </dgm:pt>
    <dgm:pt modelId="{6A33E380-9A6C-4B06-8F6F-499761064163}" type="pres">
      <dgm:prSet presAssocID="{D5A3A041-0FE4-4665-BD6F-C69F5A5CE00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15AA77F-1EEC-4F80-A349-E5C0051E0D5F}" type="pres">
      <dgm:prSet presAssocID="{D5A3A041-0FE4-4665-BD6F-C69F5A5CE00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3CCA880-5313-4D32-87B2-C1ABC6C1564A}" type="pres">
      <dgm:prSet presAssocID="{D5A3A041-0FE4-4665-BD6F-C69F5A5CE00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8F6B51F-53AF-4F02-BC3C-9B0E215A72C2}" type="pres">
      <dgm:prSet presAssocID="{D5A3A041-0FE4-4665-BD6F-C69F5A5CE00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0EEA217-4A22-42F5-AB65-6922D29C086A}" type="presOf" srcId="{F56D0494-FFC1-44E3-8915-40A82F02C804}" destId="{D8F6B51F-53AF-4F02-BC3C-9B0E215A72C2}" srcOrd="0" destOrd="0" presId="urn:microsoft.com/office/officeart/2005/8/layout/matrix3"/>
    <dgm:cxn modelId="{E048AC1F-CA8D-4391-93C4-C2E3FD3727DD}" type="presOf" srcId="{B155EE96-25BA-4A61-9DC0-60C5EAE0CC8A}" destId="{13CCA880-5313-4D32-87B2-C1ABC6C1564A}" srcOrd="0" destOrd="0" presId="urn:microsoft.com/office/officeart/2005/8/layout/matrix3"/>
    <dgm:cxn modelId="{DD687B23-FB98-47CC-9C98-1501A93431E2}" srcId="{D5A3A041-0FE4-4665-BD6F-C69F5A5CE008}" destId="{B155EE96-25BA-4A61-9DC0-60C5EAE0CC8A}" srcOrd="2" destOrd="0" parTransId="{5D39DE74-A672-451D-A489-D2790010E8A8}" sibTransId="{949CDC89-EA9F-4178-9528-58D0A39E1745}"/>
    <dgm:cxn modelId="{3A740726-F925-4342-BD47-B90FEEA7647B}" srcId="{D5A3A041-0FE4-4665-BD6F-C69F5A5CE008}" destId="{28FD30E2-9FF1-4BD4-AD6C-9727D1AE873A}" srcOrd="1" destOrd="0" parTransId="{495F63E3-9198-4450-88E7-44DC92FD725D}" sibTransId="{54DBD9E7-CC63-44FC-90BC-CE757BD733EB}"/>
    <dgm:cxn modelId="{14932439-E09F-4D46-9FEA-95A336C22FE3}" type="presOf" srcId="{28FD30E2-9FF1-4BD4-AD6C-9727D1AE873A}" destId="{215AA77F-1EEC-4F80-A349-E5C0051E0D5F}" srcOrd="0" destOrd="0" presId="urn:microsoft.com/office/officeart/2005/8/layout/matrix3"/>
    <dgm:cxn modelId="{63DCAA46-5FF3-4830-96E9-34DCECCBD474}" srcId="{D5A3A041-0FE4-4665-BD6F-C69F5A5CE008}" destId="{96D8B9AD-BA26-4EE5-AFE0-205FCA6A03BB}" srcOrd="0" destOrd="0" parTransId="{6E44A279-298E-4C87-B3C3-6B128D7EC55E}" sibTransId="{3F5B5BA8-6363-42BF-B0CA-D60E5611799E}"/>
    <dgm:cxn modelId="{414FBE74-5419-48FB-9D1D-123553E321EB}" type="presOf" srcId="{D5A3A041-0FE4-4665-BD6F-C69F5A5CE008}" destId="{D8C259C1-559E-439D-BBBF-62E70BDF7A1A}" srcOrd="0" destOrd="0" presId="urn:microsoft.com/office/officeart/2005/8/layout/matrix3"/>
    <dgm:cxn modelId="{071B8FE0-300C-423D-949D-9999D23AAC70}" srcId="{D5A3A041-0FE4-4665-BD6F-C69F5A5CE008}" destId="{F56D0494-FFC1-44E3-8915-40A82F02C804}" srcOrd="3" destOrd="0" parTransId="{96300E12-576B-4B66-95BD-1CD1C8F4EBB5}" sibTransId="{5CBF2488-D521-4913-9E65-6B7CC4EBB138}"/>
    <dgm:cxn modelId="{54CF1EFC-7B5C-46A0-A853-8D8909CA96A1}" type="presOf" srcId="{96D8B9AD-BA26-4EE5-AFE0-205FCA6A03BB}" destId="{6A33E380-9A6C-4B06-8F6F-499761064163}" srcOrd="0" destOrd="0" presId="urn:microsoft.com/office/officeart/2005/8/layout/matrix3"/>
    <dgm:cxn modelId="{5313F825-292C-46CB-800D-69990B383E19}" type="presParOf" srcId="{D8C259C1-559E-439D-BBBF-62E70BDF7A1A}" destId="{851296EA-558D-4BD0-BAFF-4C9AD3AD0A62}" srcOrd="0" destOrd="0" presId="urn:microsoft.com/office/officeart/2005/8/layout/matrix3"/>
    <dgm:cxn modelId="{7461534B-14E0-4890-9E7B-6BB40A77BD2E}" type="presParOf" srcId="{D8C259C1-559E-439D-BBBF-62E70BDF7A1A}" destId="{6A33E380-9A6C-4B06-8F6F-499761064163}" srcOrd="1" destOrd="0" presId="urn:microsoft.com/office/officeart/2005/8/layout/matrix3"/>
    <dgm:cxn modelId="{C2018BC4-4931-44E0-8D2A-B7FE017031D9}" type="presParOf" srcId="{D8C259C1-559E-439D-BBBF-62E70BDF7A1A}" destId="{215AA77F-1EEC-4F80-A349-E5C0051E0D5F}" srcOrd="2" destOrd="0" presId="urn:microsoft.com/office/officeart/2005/8/layout/matrix3"/>
    <dgm:cxn modelId="{15E2F4FC-F003-4BF3-82F4-C3FF0859A027}" type="presParOf" srcId="{D8C259C1-559E-439D-BBBF-62E70BDF7A1A}" destId="{13CCA880-5313-4D32-87B2-C1ABC6C1564A}" srcOrd="3" destOrd="0" presId="urn:microsoft.com/office/officeart/2005/8/layout/matrix3"/>
    <dgm:cxn modelId="{9C1D4285-7F80-45BD-8515-EE765EED641A}" type="presParOf" srcId="{D8C259C1-559E-439D-BBBF-62E70BDF7A1A}" destId="{D8F6B51F-53AF-4F02-BC3C-9B0E215A72C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96EA-558D-4BD0-BAFF-4C9AD3AD0A62}">
      <dsp:nvSpPr>
        <dsp:cNvPr id="0" name=""/>
        <dsp:cNvSpPr/>
      </dsp:nvSpPr>
      <dsp:spPr>
        <a:xfrm>
          <a:off x="38867" y="0"/>
          <a:ext cx="6072027" cy="607202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3E380-9A6C-4B06-8F6F-499761064163}">
      <dsp:nvSpPr>
        <dsp:cNvPr id="0" name=""/>
        <dsp:cNvSpPr/>
      </dsp:nvSpPr>
      <dsp:spPr>
        <a:xfrm>
          <a:off x="615709" y="576842"/>
          <a:ext cx="2368090" cy="2368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 err="1"/>
            <a:t>Каен</a:t>
          </a:r>
          <a:r>
            <a:rPr lang="ru-RU" sz="1900" kern="1200" dirty="0"/>
            <a:t> </a:t>
          </a:r>
          <a:r>
            <a:rPr lang="ru-RU" sz="1900" kern="1200" dirty="0" err="1"/>
            <a:t>агачының</a:t>
          </a:r>
          <a:r>
            <a:rPr lang="ru-RU" sz="1900" kern="1200" dirty="0"/>
            <a:t> </a:t>
          </a:r>
          <a:r>
            <a:rPr lang="ru-RU" sz="1900" kern="1200" dirty="0" err="1"/>
            <a:t>файдасы</a:t>
          </a:r>
          <a:r>
            <a:rPr lang="ru-RU" sz="1900" kern="1200" dirty="0"/>
            <a:t> </a:t>
          </a:r>
          <a:r>
            <a:rPr lang="ru-RU" sz="1900" kern="1200" dirty="0" err="1"/>
            <a:t>турында</a:t>
          </a:r>
          <a:r>
            <a:rPr lang="ru-RU" sz="1900" kern="1200" dirty="0"/>
            <a:t> 5 </a:t>
          </a:r>
          <a:r>
            <a:rPr lang="ru-RU" sz="1900" kern="1200" dirty="0" err="1"/>
            <a:t>җөмлә</a:t>
          </a:r>
          <a:r>
            <a:rPr lang="ru-RU" sz="1900" kern="1200" dirty="0"/>
            <a:t> </a:t>
          </a:r>
          <a:r>
            <a:rPr lang="ru-RU" sz="1900" kern="1200" dirty="0" err="1"/>
            <a:t>языгыз</a:t>
          </a:r>
          <a:r>
            <a:rPr lang="ru-RU" sz="1900" kern="1200" dirty="0"/>
            <a:t>(напишите 5 предложений о пользе березы)</a:t>
          </a:r>
          <a:endParaRPr lang="en-US" sz="1900" kern="1200" dirty="0"/>
        </a:p>
      </dsp:txBody>
      <dsp:txXfrm>
        <a:off x="731310" y="692443"/>
        <a:ext cx="2136888" cy="2136888"/>
      </dsp:txXfrm>
    </dsp:sp>
    <dsp:sp modelId="{215AA77F-1EEC-4F80-A349-E5C0051E0D5F}">
      <dsp:nvSpPr>
        <dsp:cNvPr id="0" name=""/>
        <dsp:cNvSpPr/>
      </dsp:nvSpPr>
      <dsp:spPr>
        <a:xfrm>
          <a:off x="3165960" y="576842"/>
          <a:ext cx="2368090" cy="23680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7а – 89093077806   sovershen@mail.ru</a:t>
          </a:r>
          <a:endParaRPr lang="en-US" sz="1900" kern="1200"/>
        </a:p>
      </dsp:txBody>
      <dsp:txXfrm>
        <a:off x="3281561" y="692443"/>
        <a:ext cx="2136888" cy="2136888"/>
      </dsp:txXfrm>
    </dsp:sp>
    <dsp:sp modelId="{13CCA880-5313-4D32-87B2-C1ABC6C1564A}">
      <dsp:nvSpPr>
        <dsp:cNvPr id="0" name=""/>
        <dsp:cNvSpPr/>
      </dsp:nvSpPr>
      <dsp:spPr>
        <a:xfrm>
          <a:off x="615709" y="3127093"/>
          <a:ext cx="2368090" cy="23680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7б- 89053135158     guzeliya73@mail.ru</a:t>
          </a:r>
          <a:endParaRPr lang="en-US" sz="1900" kern="1200"/>
        </a:p>
      </dsp:txBody>
      <dsp:txXfrm>
        <a:off x="731310" y="3242694"/>
        <a:ext cx="2136888" cy="2136888"/>
      </dsp:txXfrm>
    </dsp:sp>
    <dsp:sp modelId="{D8F6B51F-53AF-4F02-BC3C-9B0E215A72C2}">
      <dsp:nvSpPr>
        <dsp:cNvPr id="0" name=""/>
        <dsp:cNvSpPr/>
      </dsp:nvSpPr>
      <dsp:spPr>
        <a:xfrm>
          <a:off x="3165960" y="3127093"/>
          <a:ext cx="2368090" cy="23680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7в- 89656031376     diljara76-06@mail.ru</a:t>
          </a:r>
          <a:endParaRPr lang="en-US" sz="1900" kern="1200" dirty="0"/>
        </a:p>
      </dsp:txBody>
      <dsp:txXfrm>
        <a:off x="3281561" y="3242694"/>
        <a:ext cx="2136888" cy="2136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80E0B-174A-4BA4-B1C5-05B9C9D6B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8C704F-8B4B-45C6-921F-B576ED7E26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3E0FB2-D442-454F-BC55-CC65E96C6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F3D2ED-938B-4123-8CA5-EAB51C25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5BF0E2-2EB1-4EB2-AEF0-5F1246AFD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19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D3C2E-CE4D-41EF-B389-DF847979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05B4E5-6DDB-470D-BF93-1BEE70314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88F4F0-A8D1-4012-997F-893B5A36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892319-74CC-422C-A531-4A35023E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560B0F-FBCE-4A6B-BB4C-8EE1DB20B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5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9049CB7-2637-4893-A41D-B61E4151E2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AD90F4-D7F7-45AD-9AE6-5397FB0F1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93C023-BF4C-434F-9878-C88407DB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224B71-E9A8-4347-8F4A-04AFB2BC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3BFAAB-9858-4F75-BAC2-D6CFA87C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62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01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75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410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55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31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742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849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5DAC2-49B6-4E8D-A213-B0FB9840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295F5E-449A-45AD-81BE-90A37DFAC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EDD58A-91FF-4AAB-816A-61C59E3C2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2D8052-4CDA-44E0-82CC-0B9AF841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438822-235C-455F-8321-7EA2455BE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79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022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468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11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F6CBB-F668-4E98-A5A4-1C52A884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D03E24-6F34-48E3-8F82-D262A4836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37CD82-44C0-44C3-A2F6-9DACFB894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B131CE-0F22-4369-9B83-01E554AF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A31AA6-9D97-4678-8AD4-4E6E4581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06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91F51-F02F-440B-A720-AECDA0064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A9BD11-F667-4BFD-BC45-DF4FF5B90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917908-44BD-4B47-A435-1FB9C4A58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32E9CF-D990-4DC2-8B81-3967A358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4ECF64-5FFC-4028-839A-BF7D365C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7E38B6-0014-49F4-829D-B3233114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68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40E77-AC5D-451B-A4BB-55080C68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2A8F1F-4A56-406F-88F6-1E9733DF8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4AC416-2B06-40D5-AE93-CE441EE3A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D4E0C66-B63A-4AA3-806D-E80797F46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D83272-8ABC-4562-A0FE-BEB3A1CDC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B5E40F-9288-470C-873E-111DF1D4A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6F5E452-6AE8-411E-9DC0-FAF1C478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226CF6-CDB7-498C-B3A8-4F2273C5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24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7178E3-FF57-412D-A2D8-69DA54324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6A5E4E-F89D-44DF-A0C8-77680F4D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1035C9C-422F-4B2A-BB0E-CC2B759B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184C9-6A35-4583-A975-31092489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33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C819CE7-CEDA-453B-9210-D4D9BB44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0B329B9-FBA6-460F-82F2-3F1CCBA4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0ECEC7-81EE-4516-9D8B-68849A95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9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CA8AF6-D884-4EB8-A67A-00F72964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A68625-C2E8-4960-AA6F-B986E9CD6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ACF3E4-6743-4B45-B7C7-85C412511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FE10032-FCF1-4E8A-94E8-8B44599F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28CAAB-F168-41CD-BED3-EE8688D4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CCED7D-3872-4077-9EF2-C19C7F71F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05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C21366-CC90-4506-A0D6-AA64951A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8A6032-CAF3-4749-A97F-D86558333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A5A0BE-3E92-456B-87D0-58062CE20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A905CB-8586-4EEF-9C1C-31EC6FC7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058AD3-0117-449B-8CF7-AD0291AE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ACE196-63F5-43AA-86DD-EFCC0AC5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41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DF80AB-D9A8-4CC4-817C-3388274E3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D33ED2-A9E3-4530-BF1F-5AEBE2CDB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00A53C-41D3-4C73-BCF4-707C8230F0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9264-01B0-4565-A9DB-CA6C1D4D096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A0DFE2-4E73-4C37-8EFA-226E2A26D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9DC25B-DD88-48C4-A2F9-3BCA1FBD5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8BCAF-37C0-4968-B259-ED695E60AF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35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1C0E48-CE0E-41CB-A651-CD881C032A5B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703E15E-97CB-4953-B7C2-13136065A52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5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8CE90-AAD6-4718-A3D4-7F03D103E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C05C17-79C7-4166-89CE-96A4502F0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 М.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Аглямов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.«Как березы», «Места костров».  Многообразие жанровых форм, стилевых черт в творчестве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М.Аглямова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037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C222CC-5D8A-46C7-B3C4-EFCB45023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tt-RU">
                <a:solidFill>
                  <a:schemeClr val="accent1"/>
                </a:solidFill>
              </a:rPr>
              <a:t>Дәреслек белән эш:</a:t>
            </a:r>
            <a:endParaRPr lang="ru-RU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7F064B-B4F1-4A59-8A96-2232FE26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t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2нче кисәк бит 104. Мөдәррис Әгъләмов турында укыгыз.</a:t>
            </a:r>
          </a:p>
          <a:p>
            <a:pPr marL="0" indent="0">
              <a:buNone/>
            </a:pPr>
            <a:r>
              <a:rPr lang="tt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“Сөйли ак каен” шигырен сәнгатьле итеп укыгыз.</a:t>
            </a:r>
          </a:p>
          <a:p>
            <a:pPr marL="0" indent="0">
              <a:buNone/>
            </a:pPr>
            <a:r>
              <a:rPr lang="tt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106 нчы биттәге сорауларга җавап әзерләгез</a:t>
            </a:r>
            <a:r>
              <a:rPr lang="tt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463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63598-DE98-44DB-862E-226C4960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tt-RU" b="1">
                <a:solidFill>
                  <a:srgbClr val="FFFFFF"/>
                </a:solidFill>
              </a:rPr>
              <a:t>Өй эше</a:t>
            </a:r>
            <a:endParaRPr lang="ru-RU" b="1">
              <a:solidFill>
                <a:srgbClr val="FFFFFF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B7360AD2-513D-4997-862B-91D33E16A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213166"/>
              </p:ext>
            </p:extLst>
          </p:nvPr>
        </p:nvGraphicFramePr>
        <p:xfrm>
          <a:off x="5603875" y="380143"/>
          <a:ext cx="6149761" cy="6072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97104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Tw Cen MT</vt:lpstr>
      <vt:lpstr>Tw Cen MT Condensed</vt:lpstr>
      <vt:lpstr>Wingdings 3</vt:lpstr>
      <vt:lpstr>Тема Office</vt:lpstr>
      <vt:lpstr>Интеграл</vt:lpstr>
      <vt:lpstr>Презентация PowerPoint</vt:lpstr>
      <vt:lpstr>Дәреслек белән эш:</vt:lpstr>
      <vt:lpstr>Өй эше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Диляра Бариева</dc:creator>
  <cp:lastModifiedBy>Диляра Бариева</cp:lastModifiedBy>
  <cp:revision>1</cp:revision>
  <dcterms:created xsi:type="dcterms:W3CDTF">2020-04-28T07:01:29Z</dcterms:created>
  <dcterms:modified xsi:type="dcterms:W3CDTF">2020-04-28T07:04:11Z</dcterms:modified>
</cp:coreProperties>
</file>