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32856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«</a:t>
            </a:r>
            <a:r>
              <a:rPr lang="ru-RU" dirty="0"/>
              <a:t>Восстановление текста с нарушенным порядком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предложений»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02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373616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Задание: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Прочитай предложения на следующем слайде. Расположи предложения так, чтобы получился текст. Запиши составленный текст. Придумай </a:t>
            </a:r>
            <a:r>
              <a:rPr lang="ru-RU" sz="3600" dirty="0"/>
              <a:t>и запиши к нему заголовок</a:t>
            </a:r>
            <a:r>
              <a:rPr lang="ru-RU" sz="3600" dirty="0" smtClean="0"/>
              <a:t>. </a:t>
            </a:r>
            <a:r>
              <a:rPr lang="ru-RU" sz="3600" b="1" dirty="0" smtClean="0"/>
              <a:t>(При написании текста нумерацию предложений не ставим.)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2790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_____________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Была осень.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В полдень кто-то постучал в дверь.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Кузьма лежал в постели больной.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За окном лил дождь.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Мальчики сняли пальто и прошли в комнату.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Это пришли друзья.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Кузьма был рад.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935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Тема урока:   «Восстановление текста с нарушенным порядком  предложений»</vt:lpstr>
      <vt:lpstr>Задание:  Прочитай предложения на следующем слайде. Расположи предложения так, чтобы получился текст. Запиши составленный текст. Придумай и запиши к нему заголовок. (При написании текста нумерацию предложений не ставим.)</vt:lpstr>
      <vt:lpstr>_____________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 «Восстановление текста с нарушенным порядком предложений»</dc:title>
  <dc:creator>Минзиля</dc:creator>
  <cp:lastModifiedBy>Минзиля</cp:lastModifiedBy>
  <cp:revision>7</cp:revision>
  <dcterms:created xsi:type="dcterms:W3CDTF">2020-05-04T17:29:10Z</dcterms:created>
  <dcterms:modified xsi:type="dcterms:W3CDTF">2020-05-04T17:36:03Z</dcterms:modified>
</cp:coreProperties>
</file>