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417-EC75-4EE1-95C1-81256DABB32C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F33-05A6-4703-B5DE-0398215C6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417-EC75-4EE1-95C1-81256DABB32C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F33-05A6-4703-B5DE-0398215C6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417-EC75-4EE1-95C1-81256DABB32C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F33-05A6-4703-B5DE-0398215C6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417-EC75-4EE1-95C1-81256DABB32C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F33-05A6-4703-B5DE-0398215C6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417-EC75-4EE1-95C1-81256DABB32C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F33-05A6-4703-B5DE-0398215C6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417-EC75-4EE1-95C1-81256DABB32C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F33-05A6-4703-B5DE-0398215C6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417-EC75-4EE1-95C1-81256DABB32C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F33-05A6-4703-B5DE-0398215C6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417-EC75-4EE1-95C1-81256DABB32C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F33-05A6-4703-B5DE-0398215C6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417-EC75-4EE1-95C1-81256DABB32C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F33-05A6-4703-B5DE-0398215C6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417-EC75-4EE1-95C1-81256DABB32C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F33-05A6-4703-B5DE-0398215C6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417-EC75-4EE1-95C1-81256DABB32C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3F33-05A6-4703-B5DE-0398215C6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22417-EC75-4EE1-95C1-81256DABB32C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3F33-05A6-4703-B5DE-0398215C617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xZfdGEwtNqmJamfi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692696"/>
            <a:ext cx="80648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Тема: Ядерная энергетика. Ядерный реактор.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5" y="2348880"/>
            <a:ext cx="79708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Выполнить тест: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https://forms.gle/xZfdGEwtNqmJamfi8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ильшат</dc:creator>
  <cp:lastModifiedBy>ильшат</cp:lastModifiedBy>
  <cp:revision>1</cp:revision>
  <dcterms:created xsi:type="dcterms:W3CDTF">2020-04-28T19:50:53Z</dcterms:created>
  <dcterms:modified xsi:type="dcterms:W3CDTF">2020-04-28T20:05:23Z</dcterms:modified>
</cp:coreProperties>
</file>