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A241-CE62-4445-8C2A-254813F7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8AE-5A44-4139-8310-8A936E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7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A241-CE62-4445-8C2A-254813F7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8AE-5A44-4139-8310-8A936E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43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A241-CE62-4445-8C2A-254813F7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8AE-5A44-4139-8310-8A936EF99FF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5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A241-CE62-4445-8C2A-254813F7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8AE-5A44-4139-8310-8A936E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04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A241-CE62-4445-8C2A-254813F7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8AE-5A44-4139-8310-8A936EF99FF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578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A241-CE62-4445-8C2A-254813F7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8AE-5A44-4139-8310-8A936E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79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A241-CE62-4445-8C2A-254813F7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8AE-5A44-4139-8310-8A936E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59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A241-CE62-4445-8C2A-254813F7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8AE-5A44-4139-8310-8A936E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1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A241-CE62-4445-8C2A-254813F7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8AE-5A44-4139-8310-8A936E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8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A241-CE62-4445-8C2A-254813F7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8AE-5A44-4139-8310-8A936E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1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A241-CE62-4445-8C2A-254813F7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8AE-5A44-4139-8310-8A936E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9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A241-CE62-4445-8C2A-254813F7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8AE-5A44-4139-8310-8A936E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A241-CE62-4445-8C2A-254813F7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8AE-5A44-4139-8310-8A936E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1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A241-CE62-4445-8C2A-254813F7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8AE-5A44-4139-8310-8A936E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1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A241-CE62-4445-8C2A-254813F7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8AE-5A44-4139-8310-8A936E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5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A241-CE62-4445-8C2A-254813F7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E8AE-5A44-4139-8310-8A936E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6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8A241-CE62-4445-8C2A-254813F7ECC6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95E8AE-5A44-4139-8310-8A936EF99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6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786" r="27985"/>
          <a:stretch/>
        </p:blipFill>
        <p:spPr>
          <a:xfrm>
            <a:off x="2917371" y="2905990"/>
            <a:ext cx="5956663" cy="17825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00251" y="598604"/>
            <a:ext cx="7977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1999" y="1323201"/>
            <a:ext cx="54951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6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Хәерле көн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5885" y="4688525"/>
            <a:ext cx="8943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Рәсемдә нәрсә ясалган?</a:t>
            </a:r>
          </a:p>
          <a:p>
            <a:r>
              <a:rPr lang="tt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Ничек уйлыйсыз? Ни </a:t>
            </a:r>
            <a:r>
              <a:rPr lang="tt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өчен чия рәсеме куелган?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10" y="296486"/>
            <a:ext cx="3117274" cy="311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2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8218" y="2073433"/>
            <a:ext cx="67743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Җ.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Тәрҗеманов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Биш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чия”.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786" r="27985"/>
          <a:stretch/>
        </p:blipFill>
        <p:spPr>
          <a:xfrm>
            <a:off x="5042261" y="4806807"/>
            <a:ext cx="5956663" cy="17825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786" r="74892"/>
          <a:stretch/>
        </p:blipFill>
        <p:spPr>
          <a:xfrm>
            <a:off x="6175981" y="0"/>
            <a:ext cx="1393372" cy="17825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59650"/>
          <a:stretch/>
        </p:blipFill>
        <p:spPr>
          <a:xfrm>
            <a:off x="3513996" y="732617"/>
            <a:ext cx="2403388" cy="1780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r="42397"/>
          <a:stretch/>
        </p:blipFill>
        <p:spPr>
          <a:xfrm>
            <a:off x="400772" y="1931265"/>
            <a:ext cx="3431000" cy="1780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25291"/>
          <a:stretch/>
        </p:blipFill>
        <p:spPr>
          <a:xfrm>
            <a:off x="1289045" y="3600561"/>
            <a:ext cx="4449903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8641" y="990490"/>
            <a:ext cx="1045028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Сүзлек эше: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йомарлап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кысып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миһербанлы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великодушный, милосердный</a:t>
            </a:r>
          </a:p>
          <a:p>
            <a:pPr>
              <a:lnSpc>
                <a:spcPct val="150000"/>
              </a:lnSpc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кешелекле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человечный, добрый</a:t>
            </a:r>
          </a:p>
          <a:p>
            <a:pPr>
              <a:lnSpc>
                <a:spcPct val="150000"/>
              </a:lnSpc>
            </a:pPr>
            <a:r>
              <a:rPr lang="tt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tt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аран </a:t>
            </a:r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t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скупой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218" y="4559296"/>
            <a:ext cx="5956308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0160" y="1104207"/>
            <a:ext cx="40930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Биш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чия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Кулыңда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биш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чия.</a:t>
            </a: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Калдыр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өчесен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миңа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икесен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Юк-юк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—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—</a:t>
            </a: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Миңа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өч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чия...</a:t>
            </a: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Йомарлап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нык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Һәммәсен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сытты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Кайда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биш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чия?</a:t>
            </a: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Саранлык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алдады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Берсе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калмады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Җәвад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Тәрҗеманов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594" y="994777"/>
            <a:ext cx="4206241" cy="42195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75657" y="136768"/>
            <a:ext cx="5677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Бирем: шигырьне укы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80" y="878894"/>
            <a:ext cx="110424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Шигырь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кем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турында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tt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Шигырь Асия турында.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 startAt="2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өчен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шигырь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Биш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чия»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атала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tt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Чөнки Асиянең биш чиясе була.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 startAt="3"/>
            </a:pP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Асия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нинди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Саранмы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юмартмы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tt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Асия саран чыз.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кайсы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геройга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охшарга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теләр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идең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tt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...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Ни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өчен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tt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...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8766" y="0"/>
            <a:ext cx="6505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Бирем: сорауларга җавап бир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4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66308" y="955374"/>
            <a:ext cx="3901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Афәрин!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8045" y="4974379"/>
            <a:ext cx="3901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Булдырның.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022" y="1813106"/>
            <a:ext cx="5852160" cy="301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172</Words>
  <Application>Microsoft Office PowerPoint</Application>
  <PresentationFormat>Широкоэкранный</PresentationFormat>
  <Paragraphs>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6</cp:revision>
  <dcterms:created xsi:type="dcterms:W3CDTF">2020-04-26T20:25:31Z</dcterms:created>
  <dcterms:modified xsi:type="dcterms:W3CDTF">2020-04-26T21:25:15Z</dcterms:modified>
</cp:coreProperties>
</file>