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075CF4-8EFA-4BD8-8887-4F4C92A46213}"/>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50019099-1FC6-41EF-AE36-3540F7D76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B2110153-93E4-4E9C-ABA6-244BC2438D85}"/>
              </a:ext>
            </a:extLst>
          </p:cNvPr>
          <p:cNvSpPr>
            <a:spLocks noGrp="1"/>
          </p:cNvSpPr>
          <p:nvPr>
            <p:ph type="dt" sz="half" idx="10"/>
          </p:nvPr>
        </p:nvSpPr>
        <p:spPr/>
        <p:txBody>
          <a:bodyPr/>
          <a:lstStyle/>
          <a:p>
            <a:fld id="{C1A0ACF5-3BA1-454A-B2F7-A49368091ADC}" type="datetimeFigureOut">
              <a:rPr lang="ru-RU" smtClean="0"/>
              <a:t>17.04.2020</a:t>
            </a:fld>
            <a:endParaRPr lang="ru-RU"/>
          </a:p>
        </p:txBody>
      </p:sp>
      <p:sp>
        <p:nvSpPr>
          <p:cNvPr id="5" name="Нижний колонтитул 4">
            <a:extLst>
              <a:ext uri="{FF2B5EF4-FFF2-40B4-BE49-F238E27FC236}">
                <a16:creationId xmlns:a16="http://schemas.microsoft.com/office/drawing/2014/main" id="{5DC5914B-F193-4200-94D4-672CFBAF919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91A699D-1B71-4268-B3FB-1442EC00BC97}"/>
              </a:ext>
            </a:extLst>
          </p:cNvPr>
          <p:cNvSpPr>
            <a:spLocks noGrp="1"/>
          </p:cNvSpPr>
          <p:nvPr>
            <p:ph type="sldNum" sz="quarter" idx="12"/>
          </p:nvPr>
        </p:nvSpPr>
        <p:spPr/>
        <p:txBody>
          <a:bodyPr/>
          <a:lstStyle/>
          <a:p>
            <a:fld id="{881A12F0-E7E0-46B2-90A5-BA51E3B1C5DF}" type="slidenum">
              <a:rPr lang="ru-RU" smtClean="0"/>
              <a:t>‹#›</a:t>
            </a:fld>
            <a:endParaRPr lang="ru-RU"/>
          </a:p>
        </p:txBody>
      </p:sp>
    </p:spTree>
    <p:extLst>
      <p:ext uri="{BB962C8B-B14F-4D97-AF65-F5344CB8AC3E}">
        <p14:creationId xmlns:p14="http://schemas.microsoft.com/office/powerpoint/2010/main" val="1604987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B62980-4A0F-4E09-B7CF-36B7C49710D9}"/>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94EBD001-6722-4C25-9941-A7FA70FB5443}"/>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32070A3-96D4-468B-9DD7-B122904D812C}"/>
              </a:ext>
            </a:extLst>
          </p:cNvPr>
          <p:cNvSpPr>
            <a:spLocks noGrp="1"/>
          </p:cNvSpPr>
          <p:nvPr>
            <p:ph type="dt" sz="half" idx="10"/>
          </p:nvPr>
        </p:nvSpPr>
        <p:spPr/>
        <p:txBody>
          <a:bodyPr/>
          <a:lstStyle/>
          <a:p>
            <a:fld id="{C1A0ACF5-3BA1-454A-B2F7-A49368091ADC}" type="datetimeFigureOut">
              <a:rPr lang="ru-RU" smtClean="0"/>
              <a:t>17.04.2020</a:t>
            </a:fld>
            <a:endParaRPr lang="ru-RU"/>
          </a:p>
        </p:txBody>
      </p:sp>
      <p:sp>
        <p:nvSpPr>
          <p:cNvPr id="5" name="Нижний колонтитул 4">
            <a:extLst>
              <a:ext uri="{FF2B5EF4-FFF2-40B4-BE49-F238E27FC236}">
                <a16:creationId xmlns:a16="http://schemas.microsoft.com/office/drawing/2014/main" id="{5B214AEB-DEDD-465E-98AB-D0387233085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06728C5-7058-402E-BEFD-A06F45DD4F89}"/>
              </a:ext>
            </a:extLst>
          </p:cNvPr>
          <p:cNvSpPr>
            <a:spLocks noGrp="1"/>
          </p:cNvSpPr>
          <p:nvPr>
            <p:ph type="sldNum" sz="quarter" idx="12"/>
          </p:nvPr>
        </p:nvSpPr>
        <p:spPr/>
        <p:txBody>
          <a:bodyPr/>
          <a:lstStyle/>
          <a:p>
            <a:fld id="{881A12F0-E7E0-46B2-90A5-BA51E3B1C5DF}" type="slidenum">
              <a:rPr lang="ru-RU" smtClean="0"/>
              <a:t>‹#›</a:t>
            </a:fld>
            <a:endParaRPr lang="ru-RU"/>
          </a:p>
        </p:txBody>
      </p:sp>
    </p:spTree>
    <p:extLst>
      <p:ext uri="{BB962C8B-B14F-4D97-AF65-F5344CB8AC3E}">
        <p14:creationId xmlns:p14="http://schemas.microsoft.com/office/powerpoint/2010/main" val="4200419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1CF0E5A5-F3A1-4C9D-AA6C-05F3C29DB3D7}"/>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92C1C65F-FF81-4CAF-82B9-2763C76F3A59}"/>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519F09A-3F2F-4489-B937-18FCF868508C}"/>
              </a:ext>
            </a:extLst>
          </p:cNvPr>
          <p:cNvSpPr>
            <a:spLocks noGrp="1"/>
          </p:cNvSpPr>
          <p:nvPr>
            <p:ph type="dt" sz="half" idx="10"/>
          </p:nvPr>
        </p:nvSpPr>
        <p:spPr/>
        <p:txBody>
          <a:bodyPr/>
          <a:lstStyle/>
          <a:p>
            <a:fld id="{C1A0ACF5-3BA1-454A-B2F7-A49368091ADC}" type="datetimeFigureOut">
              <a:rPr lang="ru-RU" smtClean="0"/>
              <a:t>17.04.2020</a:t>
            </a:fld>
            <a:endParaRPr lang="ru-RU"/>
          </a:p>
        </p:txBody>
      </p:sp>
      <p:sp>
        <p:nvSpPr>
          <p:cNvPr id="5" name="Нижний колонтитул 4">
            <a:extLst>
              <a:ext uri="{FF2B5EF4-FFF2-40B4-BE49-F238E27FC236}">
                <a16:creationId xmlns:a16="http://schemas.microsoft.com/office/drawing/2014/main" id="{045E7924-F91E-45BB-A21B-DDC4A928322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A1187AD-C6B4-4690-A5CC-155B8D185673}"/>
              </a:ext>
            </a:extLst>
          </p:cNvPr>
          <p:cNvSpPr>
            <a:spLocks noGrp="1"/>
          </p:cNvSpPr>
          <p:nvPr>
            <p:ph type="sldNum" sz="quarter" idx="12"/>
          </p:nvPr>
        </p:nvSpPr>
        <p:spPr/>
        <p:txBody>
          <a:bodyPr/>
          <a:lstStyle/>
          <a:p>
            <a:fld id="{881A12F0-E7E0-46B2-90A5-BA51E3B1C5DF}" type="slidenum">
              <a:rPr lang="ru-RU" smtClean="0"/>
              <a:t>‹#›</a:t>
            </a:fld>
            <a:endParaRPr lang="ru-RU"/>
          </a:p>
        </p:txBody>
      </p:sp>
    </p:spTree>
    <p:extLst>
      <p:ext uri="{BB962C8B-B14F-4D97-AF65-F5344CB8AC3E}">
        <p14:creationId xmlns:p14="http://schemas.microsoft.com/office/powerpoint/2010/main" val="2789221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419641-B569-4F2C-B472-36E98B5C4F9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98CC3F1-035E-4C26-B57F-651951693D15}"/>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6E2DCCE-C5F6-4ECF-902F-0FC0370D5912}"/>
              </a:ext>
            </a:extLst>
          </p:cNvPr>
          <p:cNvSpPr>
            <a:spLocks noGrp="1"/>
          </p:cNvSpPr>
          <p:nvPr>
            <p:ph type="dt" sz="half" idx="10"/>
          </p:nvPr>
        </p:nvSpPr>
        <p:spPr/>
        <p:txBody>
          <a:bodyPr/>
          <a:lstStyle/>
          <a:p>
            <a:fld id="{C1A0ACF5-3BA1-454A-B2F7-A49368091ADC}" type="datetimeFigureOut">
              <a:rPr lang="ru-RU" smtClean="0"/>
              <a:t>17.04.2020</a:t>
            </a:fld>
            <a:endParaRPr lang="ru-RU"/>
          </a:p>
        </p:txBody>
      </p:sp>
      <p:sp>
        <p:nvSpPr>
          <p:cNvPr id="5" name="Нижний колонтитул 4">
            <a:extLst>
              <a:ext uri="{FF2B5EF4-FFF2-40B4-BE49-F238E27FC236}">
                <a16:creationId xmlns:a16="http://schemas.microsoft.com/office/drawing/2014/main" id="{0BA9D08C-C928-444C-BFDB-D1D4CD9DE96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38E0219-837C-40BB-930C-44B21E312B32}"/>
              </a:ext>
            </a:extLst>
          </p:cNvPr>
          <p:cNvSpPr>
            <a:spLocks noGrp="1"/>
          </p:cNvSpPr>
          <p:nvPr>
            <p:ph type="sldNum" sz="quarter" idx="12"/>
          </p:nvPr>
        </p:nvSpPr>
        <p:spPr/>
        <p:txBody>
          <a:bodyPr/>
          <a:lstStyle/>
          <a:p>
            <a:fld id="{881A12F0-E7E0-46B2-90A5-BA51E3B1C5DF}" type="slidenum">
              <a:rPr lang="ru-RU" smtClean="0"/>
              <a:t>‹#›</a:t>
            </a:fld>
            <a:endParaRPr lang="ru-RU"/>
          </a:p>
        </p:txBody>
      </p:sp>
    </p:spTree>
    <p:extLst>
      <p:ext uri="{BB962C8B-B14F-4D97-AF65-F5344CB8AC3E}">
        <p14:creationId xmlns:p14="http://schemas.microsoft.com/office/powerpoint/2010/main" val="4046833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B8F44D-EE7A-43CF-BF04-8763936E14AC}"/>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BE691E62-1DD7-47C3-96F5-1CE099F382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7AB35221-56AE-480F-B423-53E1426F1549}"/>
              </a:ext>
            </a:extLst>
          </p:cNvPr>
          <p:cNvSpPr>
            <a:spLocks noGrp="1"/>
          </p:cNvSpPr>
          <p:nvPr>
            <p:ph type="dt" sz="half" idx="10"/>
          </p:nvPr>
        </p:nvSpPr>
        <p:spPr/>
        <p:txBody>
          <a:bodyPr/>
          <a:lstStyle/>
          <a:p>
            <a:fld id="{C1A0ACF5-3BA1-454A-B2F7-A49368091ADC}" type="datetimeFigureOut">
              <a:rPr lang="ru-RU" smtClean="0"/>
              <a:t>17.04.2020</a:t>
            </a:fld>
            <a:endParaRPr lang="ru-RU"/>
          </a:p>
        </p:txBody>
      </p:sp>
      <p:sp>
        <p:nvSpPr>
          <p:cNvPr id="5" name="Нижний колонтитул 4">
            <a:extLst>
              <a:ext uri="{FF2B5EF4-FFF2-40B4-BE49-F238E27FC236}">
                <a16:creationId xmlns:a16="http://schemas.microsoft.com/office/drawing/2014/main" id="{6A3F2A5B-6F16-4217-AB7B-CC86CB782BB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DA401B5-09A0-4422-B210-938BEF1D4E18}"/>
              </a:ext>
            </a:extLst>
          </p:cNvPr>
          <p:cNvSpPr>
            <a:spLocks noGrp="1"/>
          </p:cNvSpPr>
          <p:nvPr>
            <p:ph type="sldNum" sz="quarter" idx="12"/>
          </p:nvPr>
        </p:nvSpPr>
        <p:spPr/>
        <p:txBody>
          <a:bodyPr/>
          <a:lstStyle/>
          <a:p>
            <a:fld id="{881A12F0-E7E0-46B2-90A5-BA51E3B1C5DF}" type="slidenum">
              <a:rPr lang="ru-RU" smtClean="0"/>
              <a:t>‹#›</a:t>
            </a:fld>
            <a:endParaRPr lang="ru-RU"/>
          </a:p>
        </p:txBody>
      </p:sp>
    </p:spTree>
    <p:extLst>
      <p:ext uri="{BB962C8B-B14F-4D97-AF65-F5344CB8AC3E}">
        <p14:creationId xmlns:p14="http://schemas.microsoft.com/office/powerpoint/2010/main" val="2505594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981B60-9613-4905-B049-16BE49268F5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C4398913-A371-4C5E-9B98-072655CC0575}"/>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AFB289C2-EFAA-4D2F-8AE1-5D290D3367FF}"/>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F1FE3C9E-C5F3-46BB-B72B-FB4AF2E7EFB4}"/>
              </a:ext>
            </a:extLst>
          </p:cNvPr>
          <p:cNvSpPr>
            <a:spLocks noGrp="1"/>
          </p:cNvSpPr>
          <p:nvPr>
            <p:ph type="dt" sz="half" idx="10"/>
          </p:nvPr>
        </p:nvSpPr>
        <p:spPr/>
        <p:txBody>
          <a:bodyPr/>
          <a:lstStyle/>
          <a:p>
            <a:fld id="{C1A0ACF5-3BA1-454A-B2F7-A49368091ADC}" type="datetimeFigureOut">
              <a:rPr lang="ru-RU" smtClean="0"/>
              <a:t>17.04.2020</a:t>
            </a:fld>
            <a:endParaRPr lang="ru-RU"/>
          </a:p>
        </p:txBody>
      </p:sp>
      <p:sp>
        <p:nvSpPr>
          <p:cNvPr id="6" name="Нижний колонтитул 5">
            <a:extLst>
              <a:ext uri="{FF2B5EF4-FFF2-40B4-BE49-F238E27FC236}">
                <a16:creationId xmlns:a16="http://schemas.microsoft.com/office/drawing/2014/main" id="{6B4BFB4D-4069-4700-BDD0-F717FEF3170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688AD71-3B67-4CA9-B87E-DD6FBF3AEAF5}"/>
              </a:ext>
            </a:extLst>
          </p:cNvPr>
          <p:cNvSpPr>
            <a:spLocks noGrp="1"/>
          </p:cNvSpPr>
          <p:nvPr>
            <p:ph type="sldNum" sz="quarter" idx="12"/>
          </p:nvPr>
        </p:nvSpPr>
        <p:spPr/>
        <p:txBody>
          <a:bodyPr/>
          <a:lstStyle/>
          <a:p>
            <a:fld id="{881A12F0-E7E0-46B2-90A5-BA51E3B1C5DF}" type="slidenum">
              <a:rPr lang="ru-RU" smtClean="0"/>
              <a:t>‹#›</a:t>
            </a:fld>
            <a:endParaRPr lang="ru-RU"/>
          </a:p>
        </p:txBody>
      </p:sp>
    </p:spTree>
    <p:extLst>
      <p:ext uri="{BB962C8B-B14F-4D97-AF65-F5344CB8AC3E}">
        <p14:creationId xmlns:p14="http://schemas.microsoft.com/office/powerpoint/2010/main" val="2817535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B2A853-60B7-445B-B20A-2FD9B5461FCC}"/>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72DC2F0C-9988-4941-BD5B-41B9D6590E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F18429B7-2F32-43B8-ABCD-ED0014FDE184}"/>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058F2F3D-C1DB-428B-864D-EB06863357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11A9EA64-AF25-4848-9B49-D875BD53D9D6}"/>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E2CFACC8-8C7C-4889-A5D7-89FFD028874E}"/>
              </a:ext>
            </a:extLst>
          </p:cNvPr>
          <p:cNvSpPr>
            <a:spLocks noGrp="1"/>
          </p:cNvSpPr>
          <p:nvPr>
            <p:ph type="dt" sz="half" idx="10"/>
          </p:nvPr>
        </p:nvSpPr>
        <p:spPr/>
        <p:txBody>
          <a:bodyPr/>
          <a:lstStyle/>
          <a:p>
            <a:fld id="{C1A0ACF5-3BA1-454A-B2F7-A49368091ADC}" type="datetimeFigureOut">
              <a:rPr lang="ru-RU" smtClean="0"/>
              <a:t>17.04.2020</a:t>
            </a:fld>
            <a:endParaRPr lang="ru-RU"/>
          </a:p>
        </p:txBody>
      </p:sp>
      <p:sp>
        <p:nvSpPr>
          <p:cNvPr id="8" name="Нижний колонтитул 7">
            <a:extLst>
              <a:ext uri="{FF2B5EF4-FFF2-40B4-BE49-F238E27FC236}">
                <a16:creationId xmlns:a16="http://schemas.microsoft.com/office/drawing/2014/main" id="{BF1F3A37-CBE5-4AC9-AE97-30CD3EB58F6E}"/>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F5CE7555-6B48-49DF-B298-F089040EEEB4}"/>
              </a:ext>
            </a:extLst>
          </p:cNvPr>
          <p:cNvSpPr>
            <a:spLocks noGrp="1"/>
          </p:cNvSpPr>
          <p:nvPr>
            <p:ph type="sldNum" sz="quarter" idx="12"/>
          </p:nvPr>
        </p:nvSpPr>
        <p:spPr/>
        <p:txBody>
          <a:bodyPr/>
          <a:lstStyle/>
          <a:p>
            <a:fld id="{881A12F0-E7E0-46B2-90A5-BA51E3B1C5DF}" type="slidenum">
              <a:rPr lang="ru-RU" smtClean="0"/>
              <a:t>‹#›</a:t>
            </a:fld>
            <a:endParaRPr lang="ru-RU"/>
          </a:p>
        </p:txBody>
      </p:sp>
    </p:spTree>
    <p:extLst>
      <p:ext uri="{BB962C8B-B14F-4D97-AF65-F5344CB8AC3E}">
        <p14:creationId xmlns:p14="http://schemas.microsoft.com/office/powerpoint/2010/main" val="649144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3C9AD7-ED8E-45E8-AA13-B3CF3353B39F}"/>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BA56C6A9-E042-40B4-87DF-AD90C03ADED4}"/>
              </a:ext>
            </a:extLst>
          </p:cNvPr>
          <p:cNvSpPr>
            <a:spLocks noGrp="1"/>
          </p:cNvSpPr>
          <p:nvPr>
            <p:ph type="dt" sz="half" idx="10"/>
          </p:nvPr>
        </p:nvSpPr>
        <p:spPr/>
        <p:txBody>
          <a:bodyPr/>
          <a:lstStyle/>
          <a:p>
            <a:fld id="{C1A0ACF5-3BA1-454A-B2F7-A49368091ADC}" type="datetimeFigureOut">
              <a:rPr lang="ru-RU" smtClean="0"/>
              <a:t>17.04.2020</a:t>
            </a:fld>
            <a:endParaRPr lang="ru-RU"/>
          </a:p>
        </p:txBody>
      </p:sp>
      <p:sp>
        <p:nvSpPr>
          <p:cNvPr id="4" name="Нижний колонтитул 3">
            <a:extLst>
              <a:ext uri="{FF2B5EF4-FFF2-40B4-BE49-F238E27FC236}">
                <a16:creationId xmlns:a16="http://schemas.microsoft.com/office/drawing/2014/main" id="{A97BA06F-2872-488A-B950-05C79B9D0254}"/>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A872C951-F773-4359-B544-CD14E60CDAF9}"/>
              </a:ext>
            </a:extLst>
          </p:cNvPr>
          <p:cNvSpPr>
            <a:spLocks noGrp="1"/>
          </p:cNvSpPr>
          <p:nvPr>
            <p:ph type="sldNum" sz="quarter" idx="12"/>
          </p:nvPr>
        </p:nvSpPr>
        <p:spPr/>
        <p:txBody>
          <a:bodyPr/>
          <a:lstStyle/>
          <a:p>
            <a:fld id="{881A12F0-E7E0-46B2-90A5-BA51E3B1C5DF}" type="slidenum">
              <a:rPr lang="ru-RU" smtClean="0"/>
              <a:t>‹#›</a:t>
            </a:fld>
            <a:endParaRPr lang="ru-RU"/>
          </a:p>
        </p:txBody>
      </p:sp>
    </p:spTree>
    <p:extLst>
      <p:ext uri="{BB962C8B-B14F-4D97-AF65-F5344CB8AC3E}">
        <p14:creationId xmlns:p14="http://schemas.microsoft.com/office/powerpoint/2010/main" val="453810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3EA01541-185C-4E87-9AB5-8BC86CAE7C30}"/>
              </a:ext>
            </a:extLst>
          </p:cNvPr>
          <p:cNvSpPr>
            <a:spLocks noGrp="1"/>
          </p:cNvSpPr>
          <p:nvPr>
            <p:ph type="dt" sz="half" idx="10"/>
          </p:nvPr>
        </p:nvSpPr>
        <p:spPr/>
        <p:txBody>
          <a:bodyPr/>
          <a:lstStyle/>
          <a:p>
            <a:fld id="{C1A0ACF5-3BA1-454A-B2F7-A49368091ADC}" type="datetimeFigureOut">
              <a:rPr lang="ru-RU" smtClean="0"/>
              <a:t>17.04.2020</a:t>
            </a:fld>
            <a:endParaRPr lang="ru-RU"/>
          </a:p>
        </p:txBody>
      </p:sp>
      <p:sp>
        <p:nvSpPr>
          <p:cNvPr id="3" name="Нижний колонтитул 2">
            <a:extLst>
              <a:ext uri="{FF2B5EF4-FFF2-40B4-BE49-F238E27FC236}">
                <a16:creationId xmlns:a16="http://schemas.microsoft.com/office/drawing/2014/main" id="{7517276B-CEB2-43F8-88BC-F038E73AD118}"/>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AA6B4773-618A-409A-B485-0F7DAD12DCBB}"/>
              </a:ext>
            </a:extLst>
          </p:cNvPr>
          <p:cNvSpPr>
            <a:spLocks noGrp="1"/>
          </p:cNvSpPr>
          <p:nvPr>
            <p:ph type="sldNum" sz="quarter" idx="12"/>
          </p:nvPr>
        </p:nvSpPr>
        <p:spPr/>
        <p:txBody>
          <a:bodyPr/>
          <a:lstStyle/>
          <a:p>
            <a:fld id="{881A12F0-E7E0-46B2-90A5-BA51E3B1C5DF}" type="slidenum">
              <a:rPr lang="ru-RU" smtClean="0"/>
              <a:t>‹#›</a:t>
            </a:fld>
            <a:endParaRPr lang="ru-RU"/>
          </a:p>
        </p:txBody>
      </p:sp>
    </p:spTree>
    <p:extLst>
      <p:ext uri="{BB962C8B-B14F-4D97-AF65-F5344CB8AC3E}">
        <p14:creationId xmlns:p14="http://schemas.microsoft.com/office/powerpoint/2010/main" val="10111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BD219B-5AE6-4F9B-B64C-9C01C5DD02B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E5614A51-7401-434C-A79F-4773C99F63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85C3D437-20D2-4D17-8CD2-264909CEAE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B62F268-0C80-4708-8BFB-FB361CDCA3EE}"/>
              </a:ext>
            </a:extLst>
          </p:cNvPr>
          <p:cNvSpPr>
            <a:spLocks noGrp="1"/>
          </p:cNvSpPr>
          <p:nvPr>
            <p:ph type="dt" sz="half" idx="10"/>
          </p:nvPr>
        </p:nvSpPr>
        <p:spPr/>
        <p:txBody>
          <a:bodyPr/>
          <a:lstStyle/>
          <a:p>
            <a:fld id="{C1A0ACF5-3BA1-454A-B2F7-A49368091ADC}" type="datetimeFigureOut">
              <a:rPr lang="ru-RU" smtClean="0"/>
              <a:t>17.04.2020</a:t>
            </a:fld>
            <a:endParaRPr lang="ru-RU"/>
          </a:p>
        </p:txBody>
      </p:sp>
      <p:sp>
        <p:nvSpPr>
          <p:cNvPr id="6" name="Нижний колонтитул 5">
            <a:extLst>
              <a:ext uri="{FF2B5EF4-FFF2-40B4-BE49-F238E27FC236}">
                <a16:creationId xmlns:a16="http://schemas.microsoft.com/office/drawing/2014/main" id="{F74FD754-6A68-452B-BDDB-7FB2A9B29DD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2ABEE29-A5A5-48F3-9140-A036C837BB82}"/>
              </a:ext>
            </a:extLst>
          </p:cNvPr>
          <p:cNvSpPr>
            <a:spLocks noGrp="1"/>
          </p:cNvSpPr>
          <p:nvPr>
            <p:ph type="sldNum" sz="quarter" idx="12"/>
          </p:nvPr>
        </p:nvSpPr>
        <p:spPr/>
        <p:txBody>
          <a:bodyPr/>
          <a:lstStyle/>
          <a:p>
            <a:fld id="{881A12F0-E7E0-46B2-90A5-BA51E3B1C5DF}" type="slidenum">
              <a:rPr lang="ru-RU" smtClean="0"/>
              <a:t>‹#›</a:t>
            </a:fld>
            <a:endParaRPr lang="ru-RU"/>
          </a:p>
        </p:txBody>
      </p:sp>
    </p:spTree>
    <p:extLst>
      <p:ext uri="{BB962C8B-B14F-4D97-AF65-F5344CB8AC3E}">
        <p14:creationId xmlns:p14="http://schemas.microsoft.com/office/powerpoint/2010/main" val="3811072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A6E1F2-BED4-4EDB-A675-DB2FD970B94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2D3F2399-2F1F-49D9-8813-BC99BD4760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50202447-BD65-478D-818B-51BAD7A0B1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C6E7596-8E81-44EA-84F6-7F97B020B6E3}"/>
              </a:ext>
            </a:extLst>
          </p:cNvPr>
          <p:cNvSpPr>
            <a:spLocks noGrp="1"/>
          </p:cNvSpPr>
          <p:nvPr>
            <p:ph type="dt" sz="half" idx="10"/>
          </p:nvPr>
        </p:nvSpPr>
        <p:spPr/>
        <p:txBody>
          <a:bodyPr/>
          <a:lstStyle/>
          <a:p>
            <a:fld id="{C1A0ACF5-3BA1-454A-B2F7-A49368091ADC}" type="datetimeFigureOut">
              <a:rPr lang="ru-RU" smtClean="0"/>
              <a:t>17.04.2020</a:t>
            </a:fld>
            <a:endParaRPr lang="ru-RU"/>
          </a:p>
        </p:txBody>
      </p:sp>
      <p:sp>
        <p:nvSpPr>
          <p:cNvPr id="6" name="Нижний колонтитул 5">
            <a:extLst>
              <a:ext uri="{FF2B5EF4-FFF2-40B4-BE49-F238E27FC236}">
                <a16:creationId xmlns:a16="http://schemas.microsoft.com/office/drawing/2014/main" id="{C416E635-4C64-4AC8-B339-5A8821DEBE4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E003CAE-339F-4AAE-93DC-C8CF6DB677CA}"/>
              </a:ext>
            </a:extLst>
          </p:cNvPr>
          <p:cNvSpPr>
            <a:spLocks noGrp="1"/>
          </p:cNvSpPr>
          <p:nvPr>
            <p:ph type="sldNum" sz="quarter" idx="12"/>
          </p:nvPr>
        </p:nvSpPr>
        <p:spPr/>
        <p:txBody>
          <a:bodyPr/>
          <a:lstStyle/>
          <a:p>
            <a:fld id="{881A12F0-E7E0-46B2-90A5-BA51E3B1C5DF}" type="slidenum">
              <a:rPr lang="ru-RU" smtClean="0"/>
              <a:t>‹#›</a:t>
            </a:fld>
            <a:endParaRPr lang="ru-RU"/>
          </a:p>
        </p:txBody>
      </p:sp>
    </p:spTree>
    <p:extLst>
      <p:ext uri="{BB962C8B-B14F-4D97-AF65-F5344CB8AC3E}">
        <p14:creationId xmlns:p14="http://schemas.microsoft.com/office/powerpoint/2010/main" val="2227725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E73D6A-19C7-4721-91A0-278F309C55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315C9DA1-D924-49B2-89C6-E8A090F202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C7AC51C-3BD9-45E8-9693-C27A658085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A0ACF5-3BA1-454A-B2F7-A49368091ADC}" type="datetimeFigureOut">
              <a:rPr lang="ru-RU" smtClean="0"/>
              <a:t>17.04.2020</a:t>
            </a:fld>
            <a:endParaRPr lang="ru-RU"/>
          </a:p>
        </p:txBody>
      </p:sp>
      <p:sp>
        <p:nvSpPr>
          <p:cNvPr id="5" name="Нижний колонтитул 4">
            <a:extLst>
              <a:ext uri="{FF2B5EF4-FFF2-40B4-BE49-F238E27FC236}">
                <a16:creationId xmlns:a16="http://schemas.microsoft.com/office/drawing/2014/main" id="{640A98D7-6D4A-4FEE-9FBA-5E20F14184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444926BA-490C-4AD7-B040-0ADB571553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1A12F0-E7E0-46B2-90A5-BA51E3B1C5DF}" type="slidenum">
              <a:rPr lang="ru-RU" smtClean="0"/>
              <a:t>‹#›</a:t>
            </a:fld>
            <a:endParaRPr lang="ru-RU"/>
          </a:p>
        </p:txBody>
      </p:sp>
    </p:spTree>
    <p:extLst>
      <p:ext uri="{BB962C8B-B14F-4D97-AF65-F5344CB8AC3E}">
        <p14:creationId xmlns:p14="http://schemas.microsoft.com/office/powerpoint/2010/main" val="426892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EC033171-E33B-4295-A92E-B283F90D5A70}"/>
              </a:ext>
            </a:extLst>
          </p:cNvPr>
          <p:cNvSpPr>
            <a:spLocks noGrp="1"/>
          </p:cNvSpPr>
          <p:nvPr>
            <p:ph type="title"/>
          </p:nvPr>
        </p:nvSpPr>
        <p:spPr>
          <a:xfrm>
            <a:off x="589560" y="856180"/>
            <a:ext cx="4560584" cy="1128068"/>
          </a:xfrm>
        </p:spPr>
        <p:txBody>
          <a:bodyPr anchor="ctr">
            <a:normAutofit/>
          </a:bodyPr>
          <a:lstStyle/>
          <a:p>
            <a:endParaRPr lang="ru-RU" sz="4000" dirty="0"/>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BFFF44A1-DFE2-45DC-8E1C-7EC214831C1C}"/>
              </a:ext>
            </a:extLst>
          </p:cNvPr>
          <p:cNvSpPr>
            <a:spLocks noGrp="1"/>
          </p:cNvSpPr>
          <p:nvPr>
            <p:ph idx="1"/>
          </p:nvPr>
        </p:nvSpPr>
        <p:spPr>
          <a:xfrm>
            <a:off x="590719" y="2224323"/>
            <a:ext cx="4559425" cy="4085768"/>
          </a:xfrm>
        </p:spPr>
        <p:txBody>
          <a:bodyPr anchor="ctr">
            <a:normAutofit fontScale="92500" lnSpcReduction="10000"/>
          </a:bodyPr>
          <a:lstStyle/>
          <a:p>
            <a:pPr marL="0" indent="0">
              <a:buNone/>
            </a:pPr>
            <a:r>
              <a:rPr lang="ru-RU" sz="4000" b="1" dirty="0">
                <a:latin typeface="Times New Roman" panose="02020603050405020304" pitchFamily="18" charset="0"/>
                <a:cs typeface="Times New Roman" panose="02020603050405020304" pitchFamily="18" charset="0"/>
              </a:rPr>
              <a:t>Обзор татарской детской литературы. З. </a:t>
            </a:r>
            <a:r>
              <a:rPr lang="ru-RU" sz="4000" b="1" dirty="0" err="1">
                <a:latin typeface="Times New Roman" panose="02020603050405020304" pitchFamily="18" charset="0"/>
                <a:cs typeface="Times New Roman" panose="02020603050405020304" pitchFamily="18" charset="0"/>
              </a:rPr>
              <a:t>Тарземанов</a:t>
            </a:r>
            <a:r>
              <a:rPr lang="ru-RU" sz="4000" b="1" dirty="0">
                <a:latin typeface="Times New Roman" panose="02020603050405020304" pitchFamily="18" charset="0"/>
                <a:cs typeface="Times New Roman" panose="02020603050405020304" pitchFamily="18" charset="0"/>
              </a:rPr>
              <a:t>, Х. </a:t>
            </a:r>
            <a:r>
              <a:rPr lang="ru-RU" sz="4000" b="1" dirty="0" err="1">
                <a:latin typeface="Times New Roman" panose="02020603050405020304" pitchFamily="18" charset="0"/>
                <a:cs typeface="Times New Roman" panose="02020603050405020304" pitchFamily="18" charset="0"/>
              </a:rPr>
              <a:t>Халиков</a:t>
            </a:r>
            <a:r>
              <a:rPr lang="ru-RU" sz="4000" b="1" dirty="0">
                <a:latin typeface="Times New Roman" panose="02020603050405020304" pitchFamily="18" charset="0"/>
                <a:cs typeface="Times New Roman" panose="02020603050405020304" pitchFamily="18" charset="0"/>
              </a:rPr>
              <a:t>, З. </a:t>
            </a:r>
            <a:r>
              <a:rPr lang="ru-RU" sz="4000" b="1" dirty="0" err="1">
                <a:latin typeface="Times New Roman" panose="02020603050405020304" pitchFamily="18" charset="0"/>
                <a:cs typeface="Times New Roman" panose="02020603050405020304" pitchFamily="18" charset="0"/>
              </a:rPr>
              <a:t>Дарзаман</a:t>
            </a:r>
            <a:r>
              <a:rPr lang="ru-RU" sz="4000" b="1" dirty="0">
                <a:latin typeface="Times New Roman" panose="02020603050405020304" pitchFamily="18" charset="0"/>
                <a:cs typeface="Times New Roman" panose="02020603050405020304" pitchFamily="18" charset="0"/>
              </a:rPr>
              <a:t>.</a:t>
            </a:r>
          </a:p>
          <a:p>
            <a:pPr marL="0" indent="0">
              <a:buNone/>
            </a:pPr>
            <a:r>
              <a:rPr lang="ru-RU" sz="4000" b="1" dirty="0">
                <a:latin typeface="Times New Roman" panose="02020603050405020304" pitchFamily="18" charset="0"/>
                <a:cs typeface="Times New Roman" panose="02020603050405020304" pitchFamily="18" charset="0"/>
              </a:rPr>
              <a:t>Творчество Рашита Башара.</a:t>
            </a: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Рисунок 4" descr="Изображение выглядит как сидит, внутренний, стол, человек&#10;&#10;Автоматически созданное описание">
            <a:extLst>
              <a:ext uri="{FF2B5EF4-FFF2-40B4-BE49-F238E27FC236}">
                <a16:creationId xmlns:a16="http://schemas.microsoft.com/office/drawing/2014/main" id="{EB040F5B-A494-4D11-A6BC-05B587515F61}"/>
              </a:ext>
            </a:extLst>
          </p:cNvPr>
          <p:cNvPicPr>
            <a:picLocks noChangeAspect="1"/>
          </p:cNvPicPr>
          <p:nvPr/>
        </p:nvPicPr>
        <p:blipFill rotWithShape="1">
          <a:blip r:embed="rId2">
            <a:extLst>
              <a:ext uri="{28A0092B-C50C-407E-A947-70E740481C1C}">
                <a14:useLocalDpi xmlns:a14="http://schemas.microsoft.com/office/drawing/2010/main" val="0"/>
              </a:ext>
            </a:extLst>
          </a:blip>
          <a:srcRect l="7392" r="14724" b="1"/>
          <a:stretch/>
        </p:blipFill>
        <p:spPr>
          <a:xfrm>
            <a:off x="5977788" y="799352"/>
            <a:ext cx="5425410" cy="5259296"/>
          </a:xfrm>
          <a:prstGeom prst="rect">
            <a:avLst/>
          </a:prstGeom>
        </p:spPr>
      </p:pic>
    </p:spTree>
    <p:extLst>
      <p:ext uri="{BB962C8B-B14F-4D97-AF65-F5344CB8AC3E}">
        <p14:creationId xmlns:p14="http://schemas.microsoft.com/office/powerpoint/2010/main" val="2281419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122EDE-A412-4627-B593-986ACFDDDD39}"/>
              </a:ext>
            </a:extLst>
          </p:cNvPr>
          <p:cNvSpPr>
            <a:spLocks noGrp="1"/>
          </p:cNvSpPr>
          <p:nvPr>
            <p:ph type="title"/>
          </p:nvPr>
        </p:nvSpPr>
        <p:spPr>
          <a:xfrm>
            <a:off x="4965431" y="-1"/>
            <a:ext cx="6586490" cy="6010383"/>
          </a:xfrm>
        </p:spPr>
        <p:txBody>
          <a:bodyPr vert="horz" lIns="91440" tIns="45720" rIns="91440" bIns="45720" rtlCol="0" anchor="b">
            <a:normAutofit/>
          </a:bodyPr>
          <a:lstStyle/>
          <a:p>
            <a:r>
              <a:rPr lang="ru-RU" sz="1800" dirty="0" err="1">
                <a:latin typeface="Times New Roman" panose="02020603050405020304" pitchFamily="18" charset="0"/>
                <a:cs typeface="Times New Roman" panose="02020603050405020304" pitchFamily="18" charset="0"/>
              </a:rPr>
              <a:t>Җәвад</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Тәрҗеманов</a:t>
            </a:r>
            <a:r>
              <a:rPr lang="ru-RU" sz="1800" dirty="0">
                <a:latin typeface="Times New Roman" panose="02020603050405020304" pitchFamily="18" charset="0"/>
                <a:cs typeface="Times New Roman" panose="02020603050405020304" pitchFamily="18" charset="0"/>
              </a:rPr>
              <a:t> 1920 </a:t>
            </a:r>
            <a:r>
              <a:rPr lang="ru-RU" sz="1800" dirty="0" err="1">
                <a:latin typeface="Times New Roman" panose="02020603050405020304" pitchFamily="18" charset="0"/>
                <a:cs typeface="Times New Roman" panose="02020603050405020304" pitchFamily="18" charset="0"/>
              </a:rPr>
              <a:t>елның</a:t>
            </a:r>
            <a:r>
              <a:rPr lang="ru-RU" sz="1800" dirty="0">
                <a:latin typeface="Times New Roman" panose="02020603050405020304" pitchFamily="18" charset="0"/>
                <a:cs typeface="Times New Roman" panose="02020603050405020304" pitchFamily="18" charset="0"/>
              </a:rPr>
              <a:t> 8 </a:t>
            </a:r>
            <a:r>
              <a:rPr lang="ru-RU" sz="1800" dirty="0" err="1">
                <a:latin typeface="Times New Roman" panose="02020603050405020304" pitchFamily="18" charset="0"/>
                <a:cs typeface="Times New Roman" panose="02020603050405020304" pitchFamily="18" charset="0"/>
              </a:rPr>
              <a:t>июлендә</a:t>
            </a:r>
            <a:r>
              <a:rPr lang="ru-RU" sz="1800" dirty="0">
                <a:latin typeface="Times New Roman" panose="02020603050405020304" pitchFamily="18" charset="0"/>
                <a:cs typeface="Times New Roman" panose="02020603050405020304" pitchFamily="18" charset="0"/>
              </a:rPr>
              <a:t> Казан </a:t>
            </a:r>
            <a:r>
              <a:rPr lang="ru-RU" sz="1800" dirty="0" err="1">
                <a:latin typeface="Times New Roman" panose="02020603050405020304" pitchFamily="18" charset="0"/>
                <a:cs typeface="Times New Roman" panose="02020603050405020304" pitchFamily="18" charset="0"/>
              </a:rPr>
              <a:t>шәһәрендә</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туган</a:t>
            </a:r>
            <a:r>
              <a:rPr lang="ru-RU" sz="1800" dirty="0">
                <a:latin typeface="Times New Roman" panose="02020603050405020304" pitchFamily="18" charset="0"/>
                <a:cs typeface="Times New Roman" panose="02020603050405020304" pitchFamily="18" charset="0"/>
              </a:rPr>
              <a:t>. 1938 елда </a:t>
            </a:r>
            <a:r>
              <a:rPr lang="ru-RU" sz="1800" dirty="0" err="1">
                <a:latin typeface="Times New Roman" panose="02020603050405020304" pitchFamily="18" charset="0"/>
                <a:cs typeface="Times New Roman" panose="02020603050405020304" pitchFamily="18" charset="0"/>
              </a:rPr>
              <a:t>Яңа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Бистәдәге</a:t>
            </a:r>
            <a:r>
              <a:rPr lang="ru-RU" sz="1800" dirty="0">
                <a:latin typeface="Times New Roman" panose="02020603050405020304" pitchFamily="18" charset="0"/>
                <a:cs typeface="Times New Roman" panose="02020603050405020304" pitchFamily="18" charset="0"/>
              </a:rPr>
              <a:t> 13 татар </a:t>
            </a:r>
            <a:r>
              <a:rPr lang="ru-RU" sz="1800" dirty="0" err="1">
                <a:latin typeface="Times New Roman" panose="02020603050405020304" pitchFamily="18" charset="0"/>
                <a:cs typeface="Times New Roman" panose="02020603050405020304" pitchFamily="18" charset="0"/>
              </a:rPr>
              <a:t>урта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мәктәбен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тәмамлагач</a:t>
            </a:r>
            <a:r>
              <a:rPr lang="ru-RU" sz="1800" dirty="0">
                <a:latin typeface="Times New Roman" panose="02020603050405020304" pitchFamily="18" charset="0"/>
                <a:cs typeface="Times New Roman" panose="02020603050405020304" pitchFamily="18" charset="0"/>
              </a:rPr>
              <a:t>, С. М. Киров </a:t>
            </a:r>
            <a:r>
              <a:rPr lang="ru-RU" sz="1800" dirty="0" err="1">
                <a:latin typeface="Times New Roman" panose="02020603050405020304" pitchFamily="18" charset="0"/>
                <a:cs typeface="Times New Roman" panose="02020603050405020304" pitchFamily="18" charset="0"/>
              </a:rPr>
              <a:t>исемендәге</a:t>
            </a:r>
            <a:r>
              <a:rPr lang="ru-RU" sz="1800" dirty="0">
                <a:latin typeface="Times New Roman" panose="02020603050405020304" pitchFamily="18" charset="0"/>
                <a:cs typeface="Times New Roman" panose="02020603050405020304" pitchFamily="18" charset="0"/>
              </a:rPr>
              <a:t> Казан химия-технология </a:t>
            </a:r>
            <a:r>
              <a:rPr lang="ru-RU" sz="1800" dirty="0" err="1">
                <a:latin typeface="Times New Roman" panose="02020603050405020304" pitchFamily="18" charset="0"/>
                <a:cs typeface="Times New Roman" panose="02020603050405020304" pitchFamily="18" charset="0"/>
              </a:rPr>
              <a:t>институтының</a:t>
            </a:r>
            <a:r>
              <a:rPr lang="ru-RU" sz="1800" dirty="0">
                <a:latin typeface="Times New Roman" panose="02020603050405020304" pitchFamily="18" charset="0"/>
                <a:cs typeface="Times New Roman" panose="02020603050405020304" pitchFamily="18" charset="0"/>
              </a:rPr>
              <a:t> механика </a:t>
            </a:r>
            <a:r>
              <a:rPr lang="ru-RU" sz="1800" dirty="0" err="1">
                <a:latin typeface="Times New Roman" panose="02020603050405020304" pitchFamily="18" charset="0"/>
                <a:cs typeface="Times New Roman" panose="02020603050405020304" pitchFamily="18" charset="0"/>
              </a:rPr>
              <a:t>факультетына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укырга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керә</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Бөек</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Ватан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сугышы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елларында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институтта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уку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белән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бергә</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җитештерү</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бүлегендә</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станоклар</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көйләүче</a:t>
            </a:r>
            <a:r>
              <a:rPr lang="ru-RU" sz="1800" dirty="0">
                <a:latin typeface="Times New Roman" panose="02020603050405020304" pitchFamily="18" charset="0"/>
                <a:cs typeface="Times New Roman" panose="02020603050405020304" pitchFamily="18" charset="0"/>
              </a:rPr>
              <a:t> мастер </a:t>
            </a:r>
            <a:r>
              <a:rPr lang="ru-RU" sz="1800" dirty="0" err="1">
                <a:latin typeface="Times New Roman" panose="02020603050405020304" pitchFamily="18" charset="0"/>
                <a:cs typeface="Times New Roman" panose="02020603050405020304" pitchFamily="18" charset="0"/>
              </a:rPr>
              <a:t>булып</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эшли</a:t>
            </a:r>
            <a:r>
              <a:rPr lang="ru-RU" sz="1800" dirty="0">
                <a:latin typeface="Times New Roman" panose="02020603050405020304" pitchFamily="18" charset="0"/>
                <a:cs typeface="Times New Roman" panose="02020603050405020304" pitchFamily="18" charset="0"/>
              </a:rPr>
              <a:t>. 1944 елда диплом </a:t>
            </a:r>
            <a:r>
              <a:rPr lang="ru-RU" sz="1800" dirty="0" err="1">
                <a:latin typeface="Times New Roman" panose="02020603050405020304" pitchFamily="18" charset="0"/>
                <a:cs typeface="Times New Roman" panose="02020603050405020304" pitchFamily="18" charset="0"/>
              </a:rPr>
              <a:t>яклап</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институтның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металлар</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технологиясе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кафедрасында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аспирантурага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калдырыла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һәм</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бер</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үк</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вакытта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заводта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мөһәндис</a:t>
            </a:r>
            <a:r>
              <a:rPr lang="ru-RU" sz="1800" dirty="0">
                <a:latin typeface="Times New Roman" panose="02020603050405020304" pitchFamily="18" charset="0"/>
                <a:cs typeface="Times New Roman" panose="02020603050405020304" pitchFamily="18" charset="0"/>
              </a:rPr>
              <a:t>-технолог </a:t>
            </a:r>
            <a:r>
              <a:rPr lang="ru-RU" sz="1800" dirty="0" err="1">
                <a:latin typeface="Times New Roman" panose="02020603050405020304" pitchFamily="18" charset="0"/>
                <a:cs typeface="Times New Roman" panose="02020603050405020304" pitchFamily="18" charset="0"/>
              </a:rPr>
              <a:t>хезмәтен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алып</a:t>
            </a:r>
            <a:r>
              <a:rPr lang="ru-RU" sz="1800" dirty="0">
                <a:latin typeface="Times New Roman" panose="02020603050405020304" pitchFamily="18" charset="0"/>
                <a:cs typeface="Times New Roman" panose="02020603050405020304" pitchFamily="18" charset="0"/>
              </a:rPr>
              <a:t> бара. 1950 </a:t>
            </a:r>
            <a:r>
              <a:rPr lang="ru-RU" sz="1800" dirty="0" err="1">
                <a:latin typeface="Times New Roman" panose="02020603050405020304" pitchFamily="18" charset="0"/>
                <a:cs typeface="Times New Roman" panose="02020603050405020304" pitchFamily="18" charset="0"/>
              </a:rPr>
              <a:t>елны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ул</a:t>
            </a:r>
            <a:r>
              <a:rPr lang="ru-RU" sz="1800" dirty="0">
                <a:latin typeface="Times New Roman" panose="02020603050405020304" pitchFamily="18" charset="0"/>
                <a:cs typeface="Times New Roman" panose="02020603050405020304" pitchFamily="18" charset="0"/>
              </a:rPr>
              <a:t> техник </a:t>
            </a:r>
            <a:r>
              <a:rPr lang="ru-RU" sz="1800" dirty="0" err="1">
                <a:latin typeface="Times New Roman" panose="02020603050405020304" pitchFamily="18" charset="0"/>
                <a:cs typeface="Times New Roman" panose="02020603050405020304" pitchFamily="18" charset="0"/>
              </a:rPr>
              <a:t>фәннәр</a:t>
            </a:r>
            <a:r>
              <a:rPr lang="ru-RU" sz="1800" dirty="0">
                <a:latin typeface="Times New Roman" panose="02020603050405020304" pitchFamily="18" charset="0"/>
                <a:cs typeface="Times New Roman" panose="02020603050405020304" pitchFamily="18" charset="0"/>
              </a:rPr>
              <a:t> кандидаты </a:t>
            </a:r>
            <a:r>
              <a:rPr lang="ru-RU" sz="1800" dirty="0" err="1">
                <a:latin typeface="Times New Roman" panose="02020603050405020304" pitchFamily="18" charset="0"/>
                <a:cs typeface="Times New Roman" panose="02020603050405020304" pitchFamily="18" charset="0"/>
              </a:rPr>
              <a:t>дигән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гыйльми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дәрәҗә</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алу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өчен</a:t>
            </a:r>
            <a:r>
              <a:rPr lang="ru-RU" sz="1800" dirty="0">
                <a:latin typeface="Times New Roman" panose="02020603050405020304" pitchFamily="18" charset="0"/>
                <a:cs typeface="Times New Roman" panose="02020603050405020304" pitchFamily="18" charset="0"/>
              </a:rPr>
              <a:t> диссертация </a:t>
            </a:r>
            <a:r>
              <a:rPr lang="ru-RU" sz="1800" dirty="0" err="1">
                <a:latin typeface="Times New Roman" panose="02020603050405020304" pitchFamily="18" charset="0"/>
                <a:cs typeface="Times New Roman" panose="02020603050405020304" pitchFamily="18" charset="0"/>
              </a:rPr>
              <a:t>яклый</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һәм</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аннан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соң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үзе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укыган</a:t>
            </a:r>
            <a:r>
              <a:rPr lang="ru-RU" sz="1800" dirty="0">
                <a:latin typeface="Times New Roman" panose="02020603050405020304" pitchFamily="18" charset="0"/>
                <a:cs typeface="Times New Roman" panose="02020603050405020304" pitchFamily="18" charset="0"/>
              </a:rPr>
              <a:t> Казан химия-технология </a:t>
            </a:r>
            <a:r>
              <a:rPr lang="ru-RU" sz="1800" dirty="0" err="1">
                <a:latin typeface="Times New Roman" panose="02020603050405020304" pitchFamily="18" charset="0"/>
                <a:cs typeface="Times New Roman" panose="02020603050405020304" pitchFamily="18" charset="0"/>
              </a:rPr>
              <a:t>институтының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металлар</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технологиясе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кафедрасында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чирек</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гасырдан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артыграк</a:t>
            </a:r>
            <a:r>
              <a:rPr lang="ru-RU" sz="1800" dirty="0">
                <a:latin typeface="Times New Roman" panose="02020603050405020304" pitchFamily="18" charset="0"/>
                <a:cs typeface="Times New Roman" panose="02020603050405020304" pitchFamily="18" charset="0"/>
              </a:rPr>
              <a:t> доцент </a:t>
            </a:r>
            <a:r>
              <a:rPr lang="ru-RU" sz="1800" dirty="0" err="1">
                <a:latin typeface="Times New Roman" panose="02020603050405020304" pitchFamily="18" charset="0"/>
                <a:cs typeface="Times New Roman" panose="02020603050405020304" pitchFamily="18" charset="0"/>
              </a:rPr>
              <a:t>булып</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эшли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институтта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чыгарылган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Гыйльми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язмалар</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басмасының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озак</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кына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еллар</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җаваплы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сәркатибе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һәм</a:t>
            </a:r>
            <a:r>
              <a:rPr lang="ru-RU" sz="1800" dirty="0">
                <a:latin typeface="Times New Roman" panose="02020603050405020304" pitchFamily="18" charset="0"/>
                <a:cs typeface="Times New Roman" panose="02020603050405020304" pitchFamily="18" charset="0"/>
              </a:rPr>
              <a:t> редакторы </a:t>
            </a:r>
            <a:r>
              <a:rPr lang="ru-RU" sz="1800" dirty="0" err="1">
                <a:latin typeface="Times New Roman" panose="02020603050405020304" pitchFamily="18" charset="0"/>
                <a:cs typeface="Times New Roman" panose="02020603050405020304" pitchFamily="18" charset="0"/>
              </a:rPr>
              <a:t>вазифаларын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башкара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Аның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үз</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белгечлеге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буенча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дистәләгән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гыйльми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хезмәтләре</a:t>
            </a:r>
            <a:r>
              <a:rPr lang="ru-RU" sz="1800" dirty="0">
                <a:latin typeface="Times New Roman" panose="02020603050405020304" pitchFamily="18" charset="0"/>
                <a:cs typeface="Times New Roman" panose="02020603050405020304" pitchFamily="18" charset="0"/>
              </a:rPr>
              <a:t> бар. </a:t>
            </a:r>
            <a:r>
              <a:rPr lang="ru-RU" sz="1800" dirty="0" err="1">
                <a:latin typeface="Times New Roman" panose="02020603050405020304" pitchFamily="18" charset="0"/>
                <a:cs typeface="Times New Roman" panose="02020603050405020304" pitchFamily="18" charset="0"/>
              </a:rPr>
              <a:t>Фән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һәм</a:t>
            </a:r>
            <a:r>
              <a:rPr lang="ru-RU" sz="1800" dirty="0">
                <a:latin typeface="Times New Roman" panose="02020603050405020304" pitchFamily="18" charset="0"/>
                <a:cs typeface="Times New Roman" panose="02020603050405020304" pitchFamily="18" charset="0"/>
              </a:rPr>
              <a:t> техника </a:t>
            </a:r>
            <a:r>
              <a:rPr lang="ru-RU" sz="1800" dirty="0" err="1">
                <a:latin typeface="Times New Roman" panose="02020603050405020304" pitchFamily="18" charset="0"/>
                <a:cs typeface="Times New Roman" panose="02020603050405020304" pitchFamily="18" charset="0"/>
              </a:rPr>
              <a:t>өлкәсендәге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хезмәтләре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өчен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Җәвад</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Тәрҗеманов</a:t>
            </a:r>
            <a:r>
              <a:rPr lang="ru-RU" sz="1800" dirty="0">
                <a:latin typeface="Times New Roman" panose="02020603050405020304" pitchFamily="18" charset="0"/>
                <a:cs typeface="Times New Roman" panose="02020603050405020304" pitchFamily="18" charset="0"/>
              </a:rPr>
              <a:t> 1981 елда «Татарстан </a:t>
            </a:r>
            <a:r>
              <a:rPr lang="ru-RU" sz="1800" dirty="0" err="1">
                <a:latin typeface="Times New Roman" panose="02020603050405020304" pitchFamily="18" charset="0"/>
                <a:cs typeface="Times New Roman" panose="02020603050405020304" pitchFamily="18" charset="0"/>
              </a:rPr>
              <a:t>АССРның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атказанган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фән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һәм</a:t>
            </a:r>
            <a:r>
              <a:rPr lang="ru-RU" sz="1800" dirty="0">
                <a:latin typeface="Times New Roman" panose="02020603050405020304" pitchFamily="18" charset="0"/>
                <a:cs typeface="Times New Roman" panose="02020603050405020304" pitchFamily="18" charset="0"/>
              </a:rPr>
              <a:t> техника </a:t>
            </a:r>
            <a:r>
              <a:rPr lang="ru-RU" sz="1800" dirty="0" err="1">
                <a:latin typeface="Times New Roman" panose="02020603050405020304" pitchFamily="18" charset="0"/>
                <a:cs typeface="Times New Roman" panose="02020603050405020304" pitchFamily="18" charset="0"/>
              </a:rPr>
              <a:t>эшлеклесе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дигән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мактаулы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исемгә</a:t>
            </a:r>
            <a:r>
              <a:rPr lang="ru-RU" sz="1800" dirty="0">
                <a:latin typeface="Times New Roman" panose="02020603050405020304" pitchFamily="18" charset="0"/>
                <a:cs typeface="Times New Roman" panose="02020603050405020304" pitchFamily="18" charset="0"/>
              </a:rPr>
              <a:t> лаек </a:t>
            </a:r>
            <a:r>
              <a:rPr lang="ru-RU" sz="1800" dirty="0" err="1">
                <a:latin typeface="Times New Roman" panose="02020603050405020304" pitchFamily="18" charset="0"/>
                <a:cs typeface="Times New Roman" panose="02020603050405020304" pitchFamily="18" charset="0"/>
              </a:rPr>
              <a:t>була</a:t>
            </a:r>
            <a:r>
              <a:rPr lang="ru-RU" sz="1800" dirty="0">
                <a:latin typeface="Times New Roman" panose="02020603050405020304" pitchFamily="18" charset="0"/>
                <a:cs typeface="Times New Roman" panose="02020603050405020304" pitchFamily="18" charset="0"/>
              </a:rPr>
              <a:t>.</a:t>
            </a:r>
            <a:br>
              <a:rPr lang="ru-RU" sz="1800" dirty="0">
                <a:latin typeface="Times New Roman" panose="02020603050405020304" pitchFamily="18" charset="0"/>
                <a:cs typeface="Times New Roman" panose="02020603050405020304" pitchFamily="18" charset="0"/>
              </a:rPr>
            </a:br>
            <a:br>
              <a:rPr lang="ru-RU" sz="1800" dirty="0">
                <a:latin typeface="Times New Roman" panose="02020603050405020304" pitchFamily="18" charset="0"/>
                <a:cs typeface="Times New Roman" panose="02020603050405020304" pitchFamily="18" charset="0"/>
              </a:rPr>
            </a:br>
            <a:r>
              <a:rPr lang="ru-RU" sz="1800" dirty="0" err="1">
                <a:latin typeface="Times New Roman" panose="02020603050405020304" pitchFamily="18" charset="0"/>
                <a:cs typeface="Times New Roman" panose="02020603050405020304" pitchFamily="18" charset="0"/>
              </a:rPr>
              <a:t>Җәвад</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Тәрҗеманов</a:t>
            </a:r>
            <a:r>
              <a:rPr lang="ru-RU" sz="1800" dirty="0">
                <a:latin typeface="Times New Roman" panose="02020603050405020304" pitchFamily="18" charset="0"/>
                <a:cs typeface="Times New Roman" panose="02020603050405020304" pitchFamily="18" charset="0"/>
              </a:rPr>
              <a:t> 1995 </a:t>
            </a:r>
            <a:r>
              <a:rPr lang="ru-RU" sz="1800" dirty="0" err="1">
                <a:latin typeface="Times New Roman" panose="02020603050405020304" pitchFamily="18" charset="0"/>
                <a:cs typeface="Times New Roman" panose="02020603050405020304" pitchFamily="18" charset="0"/>
              </a:rPr>
              <a:t>елның</a:t>
            </a:r>
            <a:r>
              <a:rPr lang="ru-RU" sz="1800" dirty="0">
                <a:latin typeface="Times New Roman" panose="02020603050405020304" pitchFamily="18" charset="0"/>
                <a:cs typeface="Times New Roman" panose="02020603050405020304" pitchFamily="18" charset="0"/>
              </a:rPr>
              <a:t> 9 </a:t>
            </a:r>
            <a:r>
              <a:rPr lang="ru-RU" sz="1800" dirty="0" err="1">
                <a:latin typeface="Times New Roman" panose="02020603050405020304" pitchFamily="18" charset="0"/>
                <a:cs typeface="Times New Roman" panose="02020603050405020304" pitchFamily="18" charset="0"/>
              </a:rPr>
              <a:t>мартында</a:t>
            </a:r>
            <a:r>
              <a:rPr lang="ru-RU" sz="1800" dirty="0">
                <a:latin typeface="Times New Roman" panose="02020603050405020304" pitchFamily="18" charset="0"/>
                <a:cs typeface="Times New Roman" panose="02020603050405020304" pitchFamily="18" charset="0"/>
              </a:rPr>
              <a:t>, Казан </a:t>
            </a:r>
            <a:r>
              <a:rPr lang="ru-RU" sz="1800" dirty="0" err="1">
                <a:latin typeface="Times New Roman" panose="02020603050405020304" pitchFamily="18" charset="0"/>
                <a:cs typeface="Times New Roman" panose="02020603050405020304" pitchFamily="18" charset="0"/>
              </a:rPr>
              <a:t>шәһәрендә</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вафат</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була</a:t>
            </a:r>
            <a:r>
              <a:rPr lang="ru-RU" sz="1800" dirty="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p:txBody>
      </p:sp>
      <p:sp>
        <p:nvSpPr>
          <p:cNvPr id="25" name="Content Placeholder 24">
            <a:extLst>
              <a:ext uri="{FF2B5EF4-FFF2-40B4-BE49-F238E27FC236}">
                <a16:creationId xmlns:a16="http://schemas.microsoft.com/office/drawing/2014/main" id="{4644CBD7-29CE-4911-B40F-1BD025E0F76B}"/>
              </a:ext>
            </a:extLst>
          </p:cNvPr>
          <p:cNvSpPr>
            <a:spLocks noGrp="1"/>
          </p:cNvSpPr>
          <p:nvPr>
            <p:ph idx="1"/>
          </p:nvPr>
        </p:nvSpPr>
        <p:spPr>
          <a:xfrm flipV="1">
            <a:off x="4965431" y="6223819"/>
            <a:ext cx="6586489" cy="146156"/>
          </a:xfrm>
        </p:spPr>
        <p:txBody>
          <a:bodyPr>
            <a:normAutofit fontScale="25000" lnSpcReduction="20000"/>
          </a:bodyPr>
          <a:lstStyle/>
          <a:p>
            <a:endParaRPr lang="en-US" sz="2000"/>
          </a:p>
        </p:txBody>
      </p:sp>
      <p:pic>
        <p:nvPicPr>
          <p:cNvPr id="5" name="Объект 4">
            <a:extLst>
              <a:ext uri="{FF2B5EF4-FFF2-40B4-BE49-F238E27FC236}">
                <a16:creationId xmlns:a16="http://schemas.microsoft.com/office/drawing/2014/main" id="{95618D92-70FD-4630-B2F9-4A47FA2F7567}"/>
              </a:ext>
            </a:extLst>
          </p:cNvPr>
          <p:cNvPicPr>
            <a:picLocks noChangeAspect="1"/>
          </p:cNvPicPr>
          <p:nvPr/>
        </p:nvPicPr>
        <p:blipFill rotWithShape="1">
          <a:blip r:embed="rId2">
            <a:extLst>
              <a:ext uri="{28A0092B-C50C-407E-A947-70E740481C1C}">
                <a14:useLocalDpi xmlns:a14="http://schemas.microsoft.com/office/drawing/2010/main" val="0"/>
              </a:ext>
            </a:extLst>
          </a:blip>
          <a:srcRect l="4403" r="2685"/>
          <a:stretch/>
        </p:blipFill>
        <p:spPr>
          <a:xfrm>
            <a:off x="20" y="10"/>
            <a:ext cx="4635571" cy="6857990"/>
          </a:xfrm>
          <a:prstGeom prst="rect">
            <a:avLst/>
          </a:prstGeom>
          <a:effectLst/>
        </p:spPr>
      </p:pic>
      <p:cxnSp>
        <p:nvCxnSpPr>
          <p:cNvPr id="28" name="Straight Connector 27">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5EB8E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4054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Объект 4" descr="Изображение выглядит как мужчина, человек, галстук, носит&#10;&#10;Автоматически созданное описание">
            <a:extLst>
              <a:ext uri="{FF2B5EF4-FFF2-40B4-BE49-F238E27FC236}">
                <a16:creationId xmlns:a16="http://schemas.microsoft.com/office/drawing/2014/main" id="{E0C9D106-A4C3-40AB-AB83-C7CBDBBFB41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4697" b="14947"/>
          <a:stretch/>
        </p:blipFill>
        <p:spPr>
          <a:xfrm>
            <a:off x="5852160" y="0"/>
            <a:ext cx="6348152" cy="6858000"/>
          </a:xfrm>
          <a:prstGeom prst="rect">
            <a:avLst/>
          </a:prstGeom>
        </p:spPr>
      </p:pic>
      <p:sp>
        <p:nvSpPr>
          <p:cNvPr id="12" name="Rectangle 11">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85362"/>
            <a:ext cx="5291468" cy="49726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F1F12913-D086-47A7-8A62-46A8EF10BB6E}"/>
              </a:ext>
            </a:extLst>
          </p:cNvPr>
          <p:cNvSpPr>
            <a:spLocks noGrp="1"/>
          </p:cNvSpPr>
          <p:nvPr>
            <p:ph type="title"/>
          </p:nvPr>
        </p:nvSpPr>
        <p:spPr>
          <a:xfrm>
            <a:off x="229903" y="0"/>
            <a:ext cx="4693515" cy="6065588"/>
          </a:xfrm>
        </p:spPr>
        <p:txBody>
          <a:bodyPr vert="horz" lIns="91440" tIns="45720" rIns="91440" bIns="45720" rtlCol="0" anchor="ctr">
            <a:normAutofit/>
          </a:bodyPr>
          <a:lstStyle/>
          <a:p>
            <a:r>
              <a:rPr lang="en-US" sz="1800" dirty="0" err="1">
                <a:latin typeface="Times New Roman" panose="02020603050405020304" pitchFamily="18" charset="0"/>
                <a:cs typeface="Times New Roman" panose="02020603050405020304" pitchFamily="18" charset="0"/>
              </a:rPr>
              <a:t>Балалар</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язучысы</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шагыйрь</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Хәкимҗан</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Шәяхмәт</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улы</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Халиков</a:t>
            </a:r>
            <a:r>
              <a:rPr lang="en-US" sz="1800" dirty="0">
                <a:latin typeface="Times New Roman" panose="02020603050405020304" pitchFamily="18" charset="0"/>
                <a:cs typeface="Times New Roman" panose="02020603050405020304" pitchFamily="18" charset="0"/>
              </a:rPr>
              <a:t> 1933 </a:t>
            </a:r>
            <a:r>
              <a:rPr lang="en-US" sz="1800" dirty="0" err="1">
                <a:latin typeface="Times New Roman" panose="02020603050405020304" pitchFamily="18" charset="0"/>
                <a:cs typeface="Times New Roman" panose="02020603050405020304" pitchFamily="18" charset="0"/>
              </a:rPr>
              <a:t>елның</a:t>
            </a:r>
            <a:r>
              <a:rPr lang="en-US" sz="1800" dirty="0">
                <a:latin typeface="Times New Roman" panose="02020603050405020304" pitchFamily="18" charset="0"/>
                <a:cs typeface="Times New Roman" panose="02020603050405020304" pitchFamily="18" charset="0"/>
              </a:rPr>
              <a:t> 16 </a:t>
            </a:r>
            <a:r>
              <a:rPr lang="en-US" sz="1800" dirty="0" err="1">
                <a:latin typeface="Times New Roman" panose="02020603050405020304" pitchFamily="18" charset="0"/>
                <a:cs typeface="Times New Roman" panose="02020603050405020304" pitchFamily="18" charset="0"/>
              </a:rPr>
              <a:t>гыйнварында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Татарстанның</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хәзерге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Әтнә</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районы</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Мамыш</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авылында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крестьян</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гаиләсендә</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туган</a:t>
            </a:r>
            <a:r>
              <a:rPr lang="en-US" sz="1800" dirty="0">
                <a:latin typeface="Times New Roman" panose="02020603050405020304" pitchFamily="18" charset="0"/>
                <a:cs typeface="Times New Roman" panose="02020603050405020304" pitchFamily="18" charset="0"/>
              </a:rPr>
              <a:t>. 1948 </a:t>
            </a:r>
            <a:r>
              <a:rPr lang="en-US" sz="1800" dirty="0" err="1">
                <a:latin typeface="Times New Roman" panose="02020603050405020304" pitchFamily="18" charset="0"/>
                <a:cs typeface="Times New Roman" panose="02020603050405020304" pitchFamily="18" charset="0"/>
              </a:rPr>
              <a:t>елда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Чембулат</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авылының</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җидееллык</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мәктәбен</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тәмамлагач</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Арча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педагогия</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училищесына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укырга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керә</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Училише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ны</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тәмамлагач</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хәзерге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Әтнә</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районының</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Иске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Әҗем</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җидееллык</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мәктәбендә</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укытучы</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булып</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эшли</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башлый</a:t>
            </a:r>
            <a:r>
              <a:rPr lang="en-US" sz="1800" dirty="0">
                <a:latin typeface="Times New Roman" panose="02020603050405020304" pitchFamily="18" charset="0"/>
                <a:cs typeface="Times New Roman" panose="02020603050405020304" pitchFamily="18" charset="0"/>
              </a:rPr>
              <a:t>. 1954—1960 </a:t>
            </a:r>
            <a:r>
              <a:rPr lang="en-US" sz="1800" dirty="0" err="1">
                <a:latin typeface="Times New Roman" panose="02020603050405020304" pitchFamily="18" charset="0"/>
                <a:cs typeface="Times New Roman" panose="02020603050405020304" pitchFamily="18" charset="0"/>
              </a:rPr>
              <a:t>елларда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Казан</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университетының</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татар</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теле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һәм</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әдәбияты</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бүлегендә</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читтән</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торып</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укый</a:t>
            </a:r>
            <a:r>
              <a:rPr lang="en-US" sz="1800" dirty="0">
                <a:latin typeface="Times New Roman" panose="02020603050405020304" pitchFamily="18" charset="0"/>
                <a:cs typeface="Times New Roman" panose="02020603050405020304" pitchFamily="18" charset="0"/>
              </a:rPr>
              <a:t>. 1963 </a:t>
            </a:r>
            <a:r>
              <a:rPr lang="en-US" sz="1800" dirty="0" err="1">
                <a:latin typeface="Times New Roman" panose="02020603050405020304" pitchFamily="18" charset="0"/>
                <a:cs typeface="Times New Roman" panose="02020603050405020304" pitchFamily="18" charset="0"/>
              </a:rPr>
              <a:t>елдан</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бирле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Казанда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яши</a:t>
            </a:r>
            <a:r>
              <a:rPr lang="en-US" sz="1800" dirty="0">
                <a:latin typeface="Times New Roman" panose="02020603050405020304" pitchFamily="18" charset="0"/>
                <a:cs typeface="Times New Roman" panose="02020603050405020304" pitchFamily="18" charset="0"/>
              </a:rPr>
              <a:t>.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X. </a:t>
            </a:r>
            <a:r>
              <a:rPr lang="en-US" sz="1800" dirty="0" err="1">
                <a:latin typeface="Times New Roman" panose="02020603050405020304" pitchFamily="18" charset="0"/>
                <a:cs typeface="Times New Roman" panose="02020603050405020304" pitchFamily="18" charset="0"/>
              </a:rPr>
              <a:t>Халиков</a:t>
            </a:r>
            <a:r>
              <a:rPr lang="en-US" sz="1800" dirty="0">
                <a:latin typeface="Times New Roman" panose="02020603050405020304" pitchFamily="18" charset="0"/>
                <a:cs typeface="Times New Roman" panose="02020603050405020304" pitchFamily="18" charset="0"/>
              </a:rPr>
              <a:t> — 1973 </a:t>
            </a:r>
            <a:r>
              <a:rPr lang="en-US" sz="1800" dirty="0" err="1">
                <a:latin typeface="Times New Roman" panose="02020603050405020304" pitchFamily="18" charset="0"/>
                <a:cs typeface="Times New Roman" panose="02020603050405020304" pitchFamily="18" charset="0"/>
              </a:rPr>
              <a:t>елдан</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Язучылар</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берлеге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әгъзасы</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Татарстанның</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атказанган</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мәдәният</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хезмәткәре</a:t>
            </a:r>
            <a:r>
              <a:rPr lang="en-US" sz="1800" dirty="0">
                <a:latin typeface="Times New Roman" panose="02020603050405020304" pitchFamily="18" charset="0"/>
                <a:cs typeface="Times New Roman" panose="02020603050405020304" pitchFamily="18" charset="0"/>
              </a:rPr>
              <a:t> (1984), </a:t>
            </a:r>
            <a:r>
              <a:rPr lang="en-US" sz="1800" dirty="0" err="1">
                <a:latin typeface="Times New Roman" panose="02020603050405020304" pitchFamily="18" charset="0"/>
                <a:cs typeface="Times New Roman" panose="02020603050405020304" pitchFamily="18" charset="0"/>
              </a:rPr>
              <a:t>Татарстан</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Язучылар</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берлегенең</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Абдулла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Алиш</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исемендәге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әдәби</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бүләге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лауреаты</a:t>
            </a:r>
            <a:r>
              <a:rPr lang="en-US" sz="1800" dirty="0">
                <a:latin typeface="Times New Roman" panose="02020603050405020304" pitchFamily="18" charset="0"/>
                <a:cs typeface="Times New Roman" panose="02020603050405020304" pitchFamily="18" charset="0"/>
              </a:rPr>
              <a:t> (1998) </a:t>
            </a:r>
            <a:r>
              <a:rPr lang="en-US" sz="1800" dirty="0" err="1">
                <a:latin typeface="Times New Roman" panose="02020603050405020304" pitchFamily="18" charset="0"/>
                <a:cs typeface="Times New Roman" panose="02020603050405020304" pitchFamily="18" charset="0"/>
              </a:rPr>
              <a:t>иде</a:t>
            </a:r>
            <a:r>
              <a:rPr lang="en-US" sz="1800" dirty="0">
                <a:latin typeface="Times New Roman" panose="02020603050405020304" pitchFamily="18" charset="0"/>
                <a:cs typeface="Times New Roman" panose="02020603050405020304" pitchFamily="18" charset="0"/>
              </a:rPr>
              <a:t>.</a:t>
            </a:r>
            <a:br>
              <a:rPr lang="en-US" sz="1800" dirty="0">
                <a:latin typeface="Times New Roman" panose="02020603050405020304" pitchFamily="18" charset="0"/>
                <a:cs typeface="Times New Roman" panose="02020603050405020304" pitchFamily="18" charset="0"/>
              </a:rPr>
            </a:br>
            <a:r>
              <a:rPr lang="en-US" sz="1800" dirty="0" err="1">
                <a:latin typeface="Times New Roman" panose="02020603050405020304" pitchFamily="18" charset="0"/>
                <a:cs typeface="Times New Roman" panose="02020603050405020304" pitchFamily="18" charset="0"/>
              </a:rPr>
              <a:t>Хәкимҗан</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Халиков</a:t>
            </a:r>
            <a:r>
              <a:rPr lang="en-US" sz="1800" dirty="0">
                <a:latin typeface="Times New Roman" panose="02020603050405020304" pitchFamily="18" charset="0"/>
                <a:cs typeface="Times New Roman" panose="02020603050405020304" pitchFamily="18" charset="0"/>
              </a:rPr>
              <a:t> 2002 </a:t>
            </a:r>
            <a:r>
              <a:rPr lang="en-US" sz="1800" dirty="0" err="1">
                <a:latin typeface="Times New Roman" panose="02020603050405020304" pitchFamily="18" charset="0"/>
                <a:cs typeface="Times New Roman" panose="02020603050405020304" pitchFamily="18" charset="0"/>
              </a:rPr>
              <a:t>елның</a:t>
            </a:r>
            <a:r>
              <a:rPr lang="en-US" sz="1800" dirty="0">
                <a:latin typeface="Times New Roman" panose="02020603050405020304" pitchFamily="18" charset="0"/>
                <a:cs typeface="Times New Roman" panose="02020603050405020304" pitchFamily="18" charset="0"/>
              </a:rPr>
              <a:t> 12 </a:t>
            </a:r>
            <a:r>
              <a:rPr lang="en-US" sz="1800" dirty="0" err="1">
                <a:latin typeface="Times New Roman" panose="02020603050405020304" pitchFamily="18" charset="0"/>
                <a:cs typeface="Times New Roman" panose="02020603050405020304" pitchFamily="18" charset="0"/>
              </a:rPr>
              <a:t>февралендә</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Казанда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вафат</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булды</a:t>
            </a:r>
            <a:r>
              <a:rPr lang="en-US" sz="1800" dirty="0">
                <a:latin typeface="Times New Roman" panose="02020603050405020304" pitchFamily="18" charset="0"/>
                <a:cs typeface="Times New Roman" panose="02020603050405020304" pitchFamily="18" charset="0"/>
              </a:rPr>
              <a:t>.</a:t>
            </a:r>
          </a:p>
        </p:txBody>
      </p:sp>
      <p:grpSp>
        <p:nvGrpSpPr>
          <p:cNvPr id="14" name="Group 13">
            <a:extLst>
              <a:ext uri="{FF2B5EF4-FFF2-40B4-BE49-F238E27FC236}">
                <a16:creationId xmlns:a16="http://schemas.microsoft.com/office/drawing/2014/main" id="{CC260CAB-FCE7-47B7-8B7D-A326A658F6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3520440"/>
            <a:ext cx="232963" cy="1340860"/>
            <a:chOff x="56167" y="3520440"/>
            <a:chExt cx="232963" cy="1340860"/>
          </a:xfrm>
        </p:grpSpPr>
        <p:sp>
          <p:nvSpPr>
            <p:cNvPr id="15" name="Rectangle 2">
              <a:extLst>
                <a:ext uri="{FF2B5EF4-FFF2-40B4-BE49-F238E27FC236}">
                  <a16:creationId xmlns:a16="http://schemas.microsoft.com/office/drawing/2014/main" id="{E6410A3A-D832-49BA-9193-7DE6BFFE42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409019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9">
              <a:extLst>
                <a:ext uri="{FF2B5EF4-FFF2-40B4-BE49-F238E27FC236}">
                  <a16:creationId xmlns:a16="http://schemas.microsoft.com/office/drawing/2014/main" id="{BDE23795-2BBE-4301-80BF-94B61D447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9019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
              <a:extLst>
                <a:ext uri="{FF2B5EF4-FFF2-40B4-BE49-F238E27FC236}">
                  <a16:creationId xmlns:a16="http://schemas.microsoft.com/office/drawing/2014/main" id="{4D7AFE78-1A1C-4C87-A87C-0A4DCD3F9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94808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59">
              <a:extLst>
                <a:ext uri="{FF2B5EF4-FFF2-40B4-BE49-F238E27FC236}">
                  <a16:creationId xmlns:a16="http://schemas.microsoft.com/office/drawing/2014/main" id="{4AD26F16-665C-4276-AF76-929BAE7E4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94808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
              <a:extLst>
                <a:ext uri="{FF2B5EF4-FFF2-40B4-BE49-F238E27FC236}">
                  <a16:creationId xmlns:a16="http://schemas.microsoft.com/office/drawing/2014/main" id="{71D467C7-AA32-4440-9977-A2BC7BCB81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80597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59">
              <a:extLst>
                <a:ext uri="{FF2B5EF4-FFF2-40B4-BE49-F238E27FC236}">
                  <a16:creationId xmlns:a16="http://schemas.microsoft.com/office/drawing/2014/main" id="{1D95AA41-628D-4718-9CAF-2CB1719B5B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0597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
              <a:extLst>
                <a:ext uri="{FF2B5EF4-FFF2-40B4-BE49-F238E27FC236}">
                  <a16:creationId xmlns:a16="http://schemas.microsoft.com/office/drawing/2014/main" id="{8040D312-E9CC-49F8-9444-124EC608CD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66385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59">
              <a:extLst>
                <a:ext uri="{FF2B5EF4-FFF2-40B4-BE49-F238E27FC236}">
                  <a16:creationId xmlns:a16="http://schemas.microsoft.com/office/drawing/2014/main" id="{9C4C3664-1FC3-4DA1-B05A-603E7730F7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6385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a:extLst>
                <a:ext uri="{FF2B5EF4-FFF2-40B4-BE49-F238E27FC236}">
                  <a16:creationId xmlns:a16="http://schemas.microsoft.com/office/drawing/2014/main" id="{01FD9347-E17B-4E3B-AF76-1AD18742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52174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9">
              <a:extLst>
                <a:ext uri="{FF2B5EF4-FFF2-40B4-BE49-F238E27FC236}">
                  <a16:creationId xmlns:a16="http://schemas.microsoft.com/office/drawing/2014/main" id="{38A55E7D-3445-4AD8-94C6-A722551CC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52174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
              <a:extLst>
                <a:ext uri="{FF2B5EF4-FFF2-40B4-BE49-F238E27FC236}">
                  <a16:creationId xmlns:a16="http://schemas.microsoft.com/office/drawing/2014/main" id="{C61DABF6-8132-443D-AE5F-61F574B6D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480076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9">
              <a:extLst>
                <a:ext uri="{FF2B5EF4-FFF2-40B4-BE49-F238E27FC236}">
                  <a16:creationId xmlns:a16="http://schemas.microsoft.com/office/drawing/2014/main" id="{95CC0358-CC0F-4C6C-9469-28F3884D2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80076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
              <a:extLst>
                <a:ext uri="{FF2B5EF4-FFF2-40B4-BE49-F238E27FC236}">
                  <a16:creationId xmlns:a16="http://schemas.microsoft.com/office/drawing/2014/main" id="{FB108B32-CC61-4F92-B33A-1D544483EB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465865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59">
              <a:extLst>
                <a:ext uri="{FF2B5EF4-FFF2-40B4-BE49-F238E27FC236}">
                  <a16:creationId xmlns:a16="http://schemas.microsoft.com/office/drawing/2014/main" id="{28D10E76-E6A1-49A1-970C-72E565166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65865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
              <a:extLst>
                <a:ext uri="{FF2B5EF4-FFF2-40B4-BE49-F238E27FC236}">
                  <a16:creationId xmlns:a16="http://schemas.microsoft.com/office/drawing/2014/main" id="{3E311B76-3BAE-40C5-B569-8E267B5A1A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451654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51837AE-2D6D-4DB2-BD19-33614F9AFC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51654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
              <a:extLst>
                <a:ext uri="{FF2B5EF4-FFF2-40B4-BE49-F238E27FC236}">
                  <a16:creationId xmlns:a16="http://schemas.microsoft.com/office/drawing/2014/main" id="{B383AA71-8FF9-4477-A61D-0D7BCCEB0D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437442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59">
              <a:extLst>
                <a:ext uri="{FF2B5EF4-FFF2-40B4-BE49-F238E27FC236}">
                  <a16:creationId xmlns:a16="http://schemas.microsoft.com/office/drawing/2014/main" id="{8F27BF38-696D-4F03-905E-D6C69D5594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37442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
              <a:extLst>
                <a:ext uri="{FF2B5EF4-FFF2-40B4-BE49-F238E27FC236}">
                  <a16:creationId xmlns:a16="http://schemas.microsoft.com/office/drawing/2014/main" id="{E95A14DC-40DC-48EE-ABB2-835F93DB81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423231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59">
              <a:extLst>
                <a:ext uri="{FF2B5EF4-FFF2-40B4-BE49-F238E27FC236}">
                  <a16:creationId xmlns:a16="http://schemas.microsoft.com/office/drawing/2014/main" id="{B3EA0436-F77D-4226-8A21-0B6DCCCA45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23231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5852160"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5823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Объект 4" descr="Изображение выглядит как человек, мужчина, внешний, костюм&#10;&#10;Автоматически созданное описание">
            <a:extLst>
              <a:ext uri="{FF2B5EF4-FFF2-40B4-BE49-F238E27FC236}">
                <a16:creationId xmlns:a16="http://schemas.microsoft.com/office/drawing/2014/main" id="{84B52403-5791-4540-AB50-ED3C8E98712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2601" b="1"/>
          <a:stretch/>
        </p:blipFill>
        <p:spPr>
          <a:xfrm>
            <a:off x="5671335" y="10"/>
            <a:ext cx="6528978" cy="6857990"/>
          </a:xfrm>
          <a:prstGeom prst="rect">
            <a:avLst/>
          </a:prstGeom>
        </p:spPr>
      </p:pic>
      <p:sp>
        <p:nvSpPr>
          <p:cNvPr id="12" name="Rectangle 11">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85362"/>
            <a:ext cx="5291468" cy="49726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411723DC-2556-4871-BAF7-78D74CB9784F}"/>
              </a:ext>
            </a:extLst>
          </p:cNvPr>
          <p:cNvSpPr>
            <a:spLocks noGrp="1"/>
          </p:cNvSpPr>
          <p:nvPr>
            <p:ph type="title"/>
          </p:nvPr>
        </p:nvSpPr>
        <p:spPr>
          <a:xfrm>
            <a:off x="171562" y="318499"/>
            <a:ext cx="5291468" cy="6000108"/>
          </a:xfrm>
        </p:spPr>
        <p:txBody>
          <a:bodyPr vert="horz" lIns="91440" tIns="45720" rIns="91440" bIns="45720" rtlCol="0" anchor="ctr">
            <a:normAutofit fontScale="90000"/>
          </a:bodyPr>
          <a:lstStyle/>
          <a:p>
            <a:r>
              <a:rPr lang="en-US" sz="1800" dirty="0" err="1">
                <a:latin typeface="Times New Roman" panose="02020603050405020304" pitchFamily="18" charset="0"/>
                <a:cs typeface="Times New Roman" panose="02020603050405020304" pitchFamily="18" charset="0"/>
              </a:rPr>
              <a:t>Җәүдәт</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Дәрзаман</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Җәүдәт</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Харис</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улы</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Дәрзаманов</a:t>
            </a:r>
            <a:r>
              <a:rPr lang="en-US" sz="1800" dirty="0">
                <a:latin typeface="Times New Roman" panose="02020603050405020304" pitchFamily="18" charset="0"/>
                <a:cs typeface="Times New Roman" panose="02020603050405020304" pitchFamily="18" charset="0"/>
              </a:rPr>
              <a:t>) 1945 </a:t>
            </a:r>
            <a:r>
              <a:rPr lang="en-US" sz="1800" dirty="0" err="1">
                <a:latin typeface="Times New Roman" panose="02020603050405020304" pitchFamily="18" charset="0"/>
                <a:cs typeface="Times New Roman" panose="02020603050405020304" pitchFamily="18" charset="0"/>
              </a:rPr>
              <a:t>елның</a:t>
            </a:r>
            <a:r>
              <a:rPr lang="en-US" sz="1800" dirty="0">
                <a:latin typeface="Times New Roman" panose="02020603050405020304" pitchFamily="18" charset="0"/>
                <a:cs typeface="Times New Roman" panose="02020603050405020304" pitchFamily="18" charset="0"/>
              </a:rPr>
              <a:t> 13 </a:t>
            </a:r>
            <a:r>
              <a:rPr lang="en-US" sz="1800" dirty="0" err="1">
                <a:latin typeface="Times New Roman" panose="02020603050405020304" pitchFamily="18" charset="0"/>
                <a:cs typeface="Times New Roman" panose="02020603050405020304" pitchFamily="18" charset="0"/>
              </a:rPr>
              <a:t>октябрендә</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Татарстан</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АССРның</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хәзерге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Лениногорск</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районы</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Сугышлы</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авылында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колхозчы-крестьян</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гаиләсендә</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туган</a:t>
            </a:r>
            <a:r>
              <a:rPr lang="en-US" sz="1800" dirty="0">
                <a:latin typeface="Times New Roman" panose="02020603050405020304" pitchFamily="18" charset="0"/>
                <a:cs typeface="Times New Roman" panose="02020603050405020304" pitchFamily="18" charset="0"/>
              </a:rPr>
              <a:t>. 1964 </a:t>
            </a:r>
            <a:r>
              <a:rPr lang="en-US" sz="1800" dirty="0" err="1">
                <a:latin typeface="Times New Roman" panose="02020603050405020304" pitchFamily="18" charset="0"/>
                <a:cs typeface="Times New Roman" panose="02020603050405020304" pitchFamily="18" charset="0"/>
              </a:rPr>
              <a:t>елда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Иске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Шөгер</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урта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мәктәбен</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тәмамлап</a:t>
            </a:r>
            <a:r>
              <a:rPr lang="en-US" sz="1800" dirty="0">
                <a:latin typeface="Times New Roman" panose="02020603050405020304" pitchFamily="18" charset="0"/>
                <a:cs typeface="Times New Roman" panose="02020603050405020304" pitchFamily="18" charset="0"/>
              </a:rPr>
              <a:t>, В. И. </a:t>
            </a:r>
            <a:r>
              <a:rPr lang="en-US" sz="1800" dirty="0" err="1">
                <a:latin typeface="Times New Roman" panose="02020603050405020304" pitchFamily="18" charset="0"/>
                <a:cs typeface="Times New Roman" panose="02020603050405020304" pitchFamily="18" charset="0"/>
              </a:rPr>
              <a:t>Ульянов-Ленин</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исемендәге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Казан</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дәүләт</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университетының</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татар</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теле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һәм</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әдәбия-ты</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бүлегенә</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укырга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керә</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Шул</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ук</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елны</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Совет</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Армиясе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сафларына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алына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Хезмәтен</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төгәлләп</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кайтканнан</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сон</a:t>
            </a:r>
            <a:r>
              <a:rPr lang="en-US" sz="1800" dirty="0">
                <a:latin typeface="Times New Roman" panose="02020603050405020304" pitchFamily="18" charset="0"/>
                <a:cs typeface="Times New Roman" panose="02020603050405020304" pitchFamily="18" charset="0"/>
              </a:rPr>
              <a:t>, 1967 </a:t>
            </a:r>
            <a:r>
              <a:rPr lang="en-US" sz="1800" dirty="0" err="1">
                <a:latin typeface="Times New Roman" panose="02020603050405020304" pitchFamily="18" charset="0"/>
                <a:cs typeface="Times New Roman" panose="02020603050405020304" pitchFamily="18" charset="0"/>
              </a:rPr>
              <a:t>елдан</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башлап</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ул</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янә</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университетта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укуын</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дәвам</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иттерә</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һәм</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аны</a:t>
            </a:r>
            <a:r>
              <a:rPr lang="en-US" sz="1800" dirty="0">
                <a:latin typeface="Times New Roman" panose="02020603050405020304" pitchFamily="18" charset="0"/>
                <a:cs typeface="Times New Roman" panose="02020603050405020304" pitchFamily="18" charset="0"/>
              </a:rPr>
              <a:t> 1972 </a:t>
            </a:r>
            <a:r>
              <a:rPr lang="en-US" sz="1800" dirty="0" err="1">
                <a:latin typeface="Times New Roman" panose="02020603050405020304" pitchFamily="18" charset="0"/>
                <a:cs typeface="Times New Roman" panose="02020603050405020304" pitchFamily="18" charset="0"/>
              </a:rPr>
              <a:t>елда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тәмамлап</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чыга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Җәүдәт</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Дәрзаманның</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беренче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шигырьләре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әүвәл</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Лениногорск</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район</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газетасында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басыла</a:t>
            </a:r>
            <a:r>
              <a:rPr lang="en-US" sz="1800" dirty="0">
                <a:latin typeface="Times New Roman" panose="02020603050405020304" pitchFamily="18" charset="0"/>
                <a:cs typeface="Times New Roman" panose="02020603050405020304" pitchFamily="18" charset="0"/>
              </a:rPr>
              <a:t>. 1961 </a:t>
            </a:r>
            <a:r>
              <a:rPr lang="en-US" sz="1800" dirty="0" err="1">
                <a:latin typeface="Times New Roman" panose="02020603050405020304" pitchFamily="18" charset="0"/>
                <a:cs typeface="Times New Roman" panose="02020603050405020304" pitchFamily="18" charset="0"/>
              </a:rPr>
              <a:t>елда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язучы</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Җәвад</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Тәрҗемановның</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сүз</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башы</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белән</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Яшь</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ленинчы</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газетасында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шигырьләр</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циклы</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басылып</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чыга</a:t>
            </a:r>
            <a:r>
              <a:rPr lang="en-US" sz="1800" dirty="0">
                <a:latin typeface="Times New Roman" panose="02020603050405020304" pitchFamily="18" charset="0"/>
                <a:cs typeface="Times New Roman" panose="02020603050405020304" pitchFamily="18" charset="0"/>
              </a:rPr>
              <a:t>, 1964 </a:t>
            </a:r>
            <a:r>
              <a:rPr lang="en-US" sz="1800" dirty="0" err="1">
                <a:latin typeface="Times New Roman" panose="02020603050405020304" pitchFamily="18" charset="0"/>
                <a:cs typeface="Times New Roman" panose="02020603050405020304" pitchFamily="18" charset="0"/>
              </a:rPr>
              <a:t>елда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исә</a:t>
            </a:r>
            <a:r>
              <a:rPr lang="en-US" sz="1800" dirty="0">
                <a:latin typeface="Times New Roman" panose="02020603050405020304" pitchFamily="18" charset="0"/>
                <a:cs typeface="Times New Roman" panose="02020603050405020304" pitchFamily="18" charset="0"/>
              </a:rPr>
              <a:t> б</a:t>
            </a:r>
            <a:r>
              <a:rPr lang="tt-RU" sz="1800" dirty="0">
                <a:latin typeface="Times New Roman" panose="02020603050405020304" pitchFamily="18" charset="0"/>
                <a:cs typeface="Times New Roman" panose="02020603050405020304" pitchFamily="18" charset="0"/>
              </a:rPr>
              <a:t>е</a:t>
            </a:r>
            <a:r>
              <a:rPr lang="en-US" sz="1800" dirty="0">
                <a:latin typeface="Times New Roman" panose="02020603050405020304" pitchFamily="18" charset="0"/>
                <a:cs typeface="Times New Roman" panose="02020603050405020304" pitchFamily="18" charset="0"/>
              </a:rPr>
              <a:t>р </a:t>
            </a:r>
            <a:r>
              <a:rPr lang="en-US" sz="1800" dirty="0" err="1">
                <a:latin typeface="Times New Roman" panose="02020603050405020304" pitchFamily="18" charset="0"/>
                <a:cs typeface="Times New Roman" panose="02020603050405020304" pitchFamily="18" charset="0"/>
              </a:rPr>
              <a:t>төркем</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шигырьләре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Җырчы</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чишмә</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исемле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коллектив</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җыентыкта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дөнья</a:t>
            </a:r>
            <a:r>
              <a:rPr lang="en-US" sz="1800" dirty="0">
                <a:latin typeface="Times New Roman" panose="02020603050405020304" pitchFamily="18" charset="0"/>
                <a:cs typeface="Times New Roman" panose="02020603050405020304" pitchFamily="18" charset="0"/>
              </a:rPr>
              <a:t> </a:t>
            </a:r>
            <a:r>
              <a:rPr lang="tt-RU" sz="1800" dirty="0">
                <a:latin typeface="Times New Roman" panose="02020603050405020304" pitchFamily="18" charset="0"/>
                <a:cs typeface="Times New Roman" panose="02020603050405020304" pitchFamily="18" charset="0"/>
              </a:rPr>
              <a:t>к</a:t>
            </a:r>
            <a:r>
              <a:rPr lang="en-US" sz="1800" dirty="0" err="1">
                <a:latin typeface="Times New Roman" panose="02020603050405020304" pitchFamily="18" charset="0"/>
                <a:cs typeface="Times New Roman" panose="02020603050405020304" pitchFamily="18" charset="0"/>
              </a:rPr>
              <a:t>урә</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Җитмешенче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еллардан</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башлап</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Җәүдәт</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Дәрзаман</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бары</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тик</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балалар</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эчен</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генә</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яза</a:t>
            </a:r>
            <a:r>
              <a:rPr lang="en-US" sz="1800" dirty="0">
                <a:latin typeface="Times New Roman" panose="02020603050405020304" pitchFamily="18" charset="0"/>
                <a:cs typeface="Times New Roman" panose="02020603050405020304" pitchFamily="18" charset="0"/>
              </a:rPr>
              <a:t>. 1975 </a:t>
            </a:r>
            <a:r>
              <a:rPr lang="en-US" sz="1800" dirty="0" err="1">
                <a:latin typeface="Times New Roman" panose="02020603050405020304" pitchFamily="18" charset="0"/>
                <a:cs typeface="Times New Roman" panose="02020603050405020304" pitchFamily="18" charset="0"/>
              </a:rPr>
              <a:t>елда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аның</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Ирбатыр</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исемле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әкиятләр</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җыентыгы</a:t>
            </a:r>
            <a:r>
              <a:rPr lang="en-US" sz="1800" dirty="0">
                <a:latin typeface="Times New Roman" panose="02020603050405020304" pitchFamily="18" charset="0"/>
                <a:cs typeface="Times New Roman" panose="02020603050405020304" pitchFamily="18" charset="0"/>
              </a:rPr>
              <a:t>, ә 1977 </a:t>
            </a:r>
            <a:r>
              <a:rPr lang="en-US" sz="1800" dirty="0" err="1">
                <a:latin typeface="Times New Roman" panose="02020603050405020304" pitchFamily="18" charset="0"/>
                <a:cs typeface="Times New Roman" panose="02020603050405020304" pitchFamily="18" charset="0"/>
              </a:rPr>
              <a:t>елда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Солдат</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булдым</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дигән</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шигырьләр</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китабы</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басыла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Композитор</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Ренат</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Еникеев</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шушы</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китап</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нигезендә</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ун</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кисәктән</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торган</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җырлар</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циклы</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иҗат</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итә</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һәм</a:t>
            </a:r>
            <a:r>
              <a:rPr lang="en-US" sz="1800" dirty="0">
                <a:latin typeface="Times New Roman" panose="02020603050405020304" pitchFamily="18" charset="0"/>
                <a:cs typeface="Times New Roman" panose="02020603050405020304" pitchFamily="18" charset="0"/>
              </a:rPr>
              <a:t> 1979 </a:t>
            </a:r>
            <a:r>
              <a:rPr lang="en-US" sz="1800" dirty="0" err="1">
                <a:latin typeface="Times New Roman" panose="02020603050405020304" pitchFamily="18" charset="0"/>
                <a:cs typeface="Times New Roman" panose="02020603050405020304" pitchFamily="18" charset="0"/>
              </a:rPr>
              <a:t>елда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Ленинградның</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Мелодия</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фирмасы</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аны</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аерым</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пластинка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итеп</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чыгара</a:t>
            </a:r>
            <a:r>
              <a:rPr lang="en-US" sz="1800" dirty="0">
                <a:latin typeface="Times New Roman" panose="02020603050405020304" pitchFamily="18" charset="0"/>
                <a:cs typeface="Times New Roman" panose="02020603050405020304" pitchFamily="18" charset="0"/>
              </a:rPr>
              <a:t>. 1981 </a:t>
            </a:r>
            <a:r>
              <a:rPr lang="en-US" sz="1800" dirty="0" err="1">
                <a:latin typeface="Times New Roman" panose="02020603050405020304" pitchFamily="18" charset="0"/>
                <a:cs typeface="Times New Roman" panose="02020603050405020304" pitchFamily="18" charset="0"/>
              </a:rPr>
              <a:t>елда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цикл</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ноталы</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басма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рәвешендә</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Татарстан</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китап</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нәшриятында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нәшер</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ителә</a:t>
            </a:r>
            <a:r>
              <a:rPr lang="en-US" sz="1800" dirty="0">
                <a:latin typeface="Times New Roman" panose="02020603050405020304" pitchFamily="18" charset="0"/>
                <a:cs typeface="Times New Roman" panose="02020603050405020304" pitchFamily="18" charset="0"/>
              </a:rPr>
              <a:t>.</a:t>
            </a:r>
            <a:br>
              <a:rPr lang="en-US" sz="1800" dirty="0">
                <a:latin typeface="Times New Roman" panose="02020603050405020304" pitchFamily="18" charset="0"/>
                <a:cs typeface="Times New Roman" panose="02020603050405020304" pitchFamily="18" charset="0"/>
              </a:rPr>
            </a:br>
            <a:r>
              <a:rPr lang="en-US" sz="1800" dirty="0" err="1">
                <a:latin typeface="Times New Roman" panose="02020603050405020304" pitchFamily="18" charset="0"/>
                <a:cs typeface="Times New Roman" panose="02020603050405020304" pitchFamily="18" charset="0"/>
              </a:rPr>
              <a:t>Шагыйрьнең</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аерым</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шигырьләре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һәм</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Төнге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маҗара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исемле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әкияте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рус</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теленә</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дә</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тәрҗемә</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ителгән</a:t>
            </a:r>
            <a:r>
              <a:rPr lang="en-US" sz="1800" dirty="0">
                <a:latin typeface="Times New Roman" panose="02020603050405020304" pitchFamily="18" charset="0"/>
                <a:cs typeface="Times New Roman" panose="02020603050405020304" pitchFamily="18" charset="0"/>
              </a:rPr>
              <a:t>.</a:t>
            </a:r>
            <a:br>
              <a:rPr lang="en-US" sz="1800" dirty="0">
                <a:latin typeface="Times New Roman" panose="02020603050405020304" pitchFamily="18" charset="0"/>
                <a:cs typeface="Times New Roman" panose="02020603050405020304" pitchFamily="18" charset="0"/>
              </a:rPr>
            </a:br>
            <a:r>
              <a:rPr lang="en-US" sz="1800" dirty="0" err="1">
                <a:latin typeface="Times New Roman" panose="02020603050405020304" pitchFamily="18" charset="0"/>
                <a:cs typeface="Times New Roman" panose="02020603050405020304" pitchFamily="18" charset="0"/>
              </a:rPr>
              <a:t>Җәүдәт</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Дәрзаман</a:t>
            </a:r>
            <a:r>
              <a:rPr lang="en-US" sz="1800" dirty="0">
                <a:latin typeface="Times New Roman" panose="02020603050405020304" pitchFamily="18" charset="0"/>
                <a:cs typeface="Times New Roman" panose="02020603050405020304" pitchFamily="18" charset="0"/>
              </a:rPr>
              <a:t>— 1982 </a:t>
            </a:r>
            <a:r>
              <a:rPr lang="en-US" sz="1800" dirty="0" err="1">
                <a:latin typeface="Times New Roman" panose="02020603050405020304" pitchFamily="18" charset="0"/>
                <a:cs typeface="Times New Roman" panose="02020603050405020304" pitchFamily="18" charset="0"/>
              </a:rPr>
              <a:t>елдан</a:t>
            </a:r>
            <a:r>
              <a:rPr lang="en-US" sz="1800" dirty="0">
                <a:latin typeface="Times New Roman" panose="02020603050405020304" pitchFamily="18" charset="0"/>
                <a:cs typeface="Times New Roman" panose="02020603050405020304" pitchFamily="18" charset="0"/>
              </a:rPr>
              <a:t> СССР </a:t>
            </a:r>
            <a:r>
              <a:rPr lang="en-US" sz="1800" dirty="0" err="1">
                <a:latin typeface="Times New Roman" panose="02020603050405020304" pitchFamily="18" charset="0"/>
                <a:cs typeface="Times New Roman" panose="02020603050405020304" pitchFamily="18" charset="0"/>
              </a:rPr>
              <a:t>Язучылар</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союзы</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члены</a:t>
            </a:r>
            <a:r>
              <a:rPr lang="en-US" sz="1600" dirty="0">
                <a:latin typeface="Times New Roman" panose="02020603050405020304" pitchFamily="18" charset="0"/>
                <a:cs typeface="Times New Roman" panose="02020603050405020304" pitchFamily="18" charset="0"/>
              </a:rPr>
              <a:t>.</a:t>
            </a:r>
          </a:p>
        </p:txBody>
      </p:sp>
      <p:grpSp>
        <p:nvGrpSpPr>
          <p:cNvPr id="14" name="Group 13">
            <a:extLst>
              <a:ext uri="{FF2B5EF4-FFF2-40B4-BE49-F238E27FC236}">
                <a16:creationId xmlns:a16="http://schemas.microsoft.com/office/drawing/2014/main" id="{CC260CAB-FCE7-47B7-8B7D-A326A658F6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3520440"/>
            <a:ext cx="232963" cy="1340860"/>
            <a:chOff x="56167" y="3520440"/>
            <a:chExt cx="232963" cy="1340860"/>
          </a:xfrm>
        </p:grpSpPr>
        <p:sp>
          <p:nvSpPr>
            <p:cNvPr id="15" name="Rectangle 2">
              <a:extLst>
                <a:ext uri="{FF2B5EF4-FFF2-40B4-BE49-F238E27FC236}">
                  <a16:creationId xmlns:a16="http://schemas.microsoft.com/office/drawing/2014/main" id="{E6410A3A-D832-49BA-9193-7DE6BFFE42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409019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9">
              <a:extLst>
                <a:ext uri="{FF2B5EF4-FFF2-40B4-BE49-F238E27FC236}">
                  <a16:creationId xmlns:a16="http://schemas.microsoft.com/office/drawing/2014/main" id="{BDE23795-2BBE-4301-80BF-94B61D447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9019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
              <a:extLst>
                <a:ext uri="{FF2B5EF4-FFF2-40B4-BE49-F238E27FC236}">
                  <a16:creationId xmlns:a16="http://schemas.microsoft.com/office/drawing/2014/main" id="{4D7AFE78-1A1C-4C87-A87C-0A4DCD3F9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94808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59">
              <a:extLst>
                <a:ext uri="{FF2B5EF4-FFF2-40B4-BE49-F238E27FC236}">
                  <a16:creationId xmlns:a16="http://schemas.microsoft.com/office/drawing/2014/main" id="{4AD26F16-665C-4276-AF76-929BAE7E4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94808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
              <a:extLst>
                <a:ext uri="{FF2B5EF4-FFF2-40B4-BE49-F238E27FC236}">
                  <a16:creationId xmlns:a16="http://schemas.microsoft.com/office/drawing/2014/main" id="{71D467C7-AA32-4440-9977-A2BC7BCB81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80597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59">
              <a:extLst>
                <a:ext uri="{FF2B5EF4-FFF2-40B4-BE49-F238E27FC236}">
                  <a16:creationId xmlns:a16="http://schemas.microsoft.com/office/drawing/2014/main" id="{1D95AA41-628D-4718-9CAF-2CB1719B5B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0597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
              <a:extLst>
                <a:ext uri="{FF2B5EF4-FFF2-40B4-BE49-F238E27FC236}">
                  <a16:creationId xmlns:a16="http://schemas.microsoft.com/office/drawing/2014/main" id="{8040D312-E9CC-49F8-9444-124EC608CD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66385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59">
              <a:extLst>
                <a:ext uri="{FF2B5EF4-FFF2-40B4-BE49-F238E27FC236}">
                  <a16:creationId xmlns:a16="http://schemas.microsoft.com/office/drawing/2014/main" id="{9C4C3664-1FC3-4DA1-B05A-603E7730F7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6385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a:extLst>
                <a:ext uri="{FF2B5EF4-FFF2-40B4-BE49-F238E27FC236}">
                  <a16:creationId xmlns:a16="http://schemas.microsoft.com/office/drawing/2014/main" id="{01FD9347-E17B-4E3B-AF76-1AD18742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52174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9">
              <a:extLst>
                <a:ext uri="{FF2B5EF4-FFF2-40B4-BE49-F238E27FC236}">
                  <a16:creationId xmlns:a16="http://schemas.microsoft.com/office/drawing/2014/main" id="{38A55E7D-3445-4AD8-94C6-A722551CC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52174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
              <a:extLst>
                <a:ext uri="{FF2B5EF4-FFF2-40B4-BE49-F238E27FC236}">
                  <a16:creationId xmlns:a16="http://schemas.microsoft.com/office/drawing/2014/main" id="{C61DABF6-8132-443D-AE5F-61F574B6D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480076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9">
              <a:extLst>
                <a:ext uri="{FF2B5EF4-FFF2-40B4-BE49-F238E27FC236}">
                  <a16:creationId xmlns:a16="http://schemas.microsoft.com/office/drawing/2014/main" id="{95CC0358-CC0F-4C6C-9469-28F3884D2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80076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
              <a:extLst>
                <a:ext uri="{FF2B5EF4-FFF2-40B4-BE49-F238E27FC236}">
                  <a16:creationId xmlns:a16="http://schemas.microsoft.com/office/drawing/2014/main" id="{FB108B32-CC61-4F92-B33A-1D544483EB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465865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59">
              <a:extLst>
                <a:ext uri="{FF2B5EF4-FFF2-40B4-BE49-F238E27FC236}">
                  <a16:creationId xmlns:a16="http://schemas.microsoft.com/office/drawing/2014/main" id="{28D10E76-E6A1-49A1-970C-72E565166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65865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
              <a:extLst>
                <a:ext uri="{FF2B5EF4-FFF2-40B4-BE49-F238E27FC236}">
                  <a16:creationId xmlns:a16="http://schemas.microsoft.com/office/drawing/2014/main" id="{3E311B76-3BAE-40C5-B569-8E267B5A1A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451654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51837AE-2D6D-4DB2-BD19-33614F9AFC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51654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
              <a:extLst>
                <a:ext uri="{FF2B5EF4-FFF2-40B4-BE49-F238E27FC236}">
                  <a16:creationId xmlns:a16="http://schemas.microsoft.com/office/drawing/2014/main" id="{B383AA71-8FF9-4477-A61D-0D7BCCEB0D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437442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59">
              <a:extLst>
                <a:ext uri="{FF2B5EF4-FFF2-40B4-BE49-F238E27FC236}">
                  <a16:creationId xmlns:a16="http://schemas.microsoft.com/office/drawing/2014/main" id="{8F27BF38-696D-4F03-905E-D6C69D5594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37442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
              <a:extLst>
                <a:ext uri="{FF2B5EF4-FFF2-40B4-BE49-F238E27FC236}">
                  <a16:creationId xmlns:a16="http://schemas.microsoft.com/office/drawing/2014/main" id="{E95A14DC-40DC-48EE-ABB2-835F93DB81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423231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59">
              <a:extLst>
                <a:ext uri="{FF2B5EF4-FFF2-40B4-BE49-F238E27FC236}">
                  <a16:creationId xmlns:a16="http://schemas.microsoft.com/office/drawing/2014/main" id="{B3EA0436-F77D-4226-8A21-0B6DCCCA45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23231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5852160"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9066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7FAA59-CF3C-41E8-A079-7633D6853A96}"/>
              </a:ext>
            </a:extLst>
          </p:cNvPr>
          <p:cNvSpPr>
            <a:spLocks noGrp="1"/>
          </p:cNvSpPr>
          <p:nvPr>
            <p:ph type="title"/>
          </p:nvPr>
        </p:nvSpPr>
        <p:spPr/>
        <p:txBody>
          <a:bodyPr/>
          <a:lstStyle/>
          <a:p>
            <a:endParaRPr lang="ru-RU"/>
          </a:p>
        </p:txBody>
      </p:sp>
      <p:pic>
        <p:nvPicPr>
          <p:cNvPr id="5" name="Объект 4" descr="Изображение выглядит как текст, газета, фотография, много&#10;&#10;Автоматически созданное описание">
            <a:extLst>
              <a:ext uri="{FF2B5EF4-FFF2-40B4-BE49-F238E27FC236}">
                <a16:creationId xmlns:a16="http://schemas.microsoft.com/office/drawing/2014/main" id="{727E382A-5AE9-4211-B123-EAAFF355E2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Tree>
    <p:extLst>
      <p:ext uri="{BB962C8B-B14F-4D97-AF65-F5344CB8AC3E}">
        <p14:creationId xmlns:p14="http://schemas.microsoft.com/office/powerpoint/2010/main" val="2516114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AB7A89-C5D3-406C-8F94-7A2E19D64EA6}"/>
              </a:ext>
            </a:extLst>
          </p:cNvPr>
          <p:cNvSpPr>
            <a:spLocks noGrp="1"/>
          </p:cNvSpPr>
          <p:nvPr>
            <p:ph type="title"/>
          </p:nvPr>
        </p:nvSpPr>
        <p:spPr/>
        <p:txBody>
          <a:bodyPr/>
          <a:lstStyle/>
          <a:p>
            <a:endParaRPr lang="ru-RU"/>
          </a:p>
        </p:txBody>
      </p:sp>
      <p:pic>
        <p:nvPicPr>
          <p:cNvPr id="5" name="Объект 4" descr="Изображение выглядит как текст&#10;&#10;Автоматически созданное описание">
            <a:extLst>
              <a:ext uri="{FF2B5EF4-FFF2-40B4-BE49-F238E27FC236}">
                <a16:creationId xmlns:a16="http://schemas.microsoft.com/office/drawing/2014/main" id="{891EEE6F-47B7-4901-9096-DEDBD6C5FC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22519694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533</Words>
  <Application>Microsoft Office PowerPoint</Application>
  <PresentationFormat>Широкоэкранный</PresentationFormat>
  <Paragraphs>5</Paragraphs>
  <Slides>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6</vt:i4>
      </vt:variant>
    </vt:vector>
  </HeadingPairs>
  <TitlesOfParts>
    <vt:vector size="11" baseType="lpstr">
      <vt:lpstr>Arial</vt:lpstr>
      <vt:lpstr>Calibri</vt:lpstr>
      <vt:lpstr>Calibri Light</vt:lpstr>
      <vt:lpstr>Times New Roman</vt:lpstr>
      <vt:lpstr>Тема Office</vt:lpstr>
      <vt:lpstr>Презентация PowerPoint</vt:lpstr>
      <vt:lpstr>Җәвад Тәрҗеманов 1920 елның 8 июлендә Казан шәһәрендә туган. 1938 елда Яңа Бистәдәге 13 татар урта мәктәбен тәмамлагач, С. М. Киров исемендәге Казан химия-технология институтының механика факультетына укырга керә. Бөек Ватан сугышы елларында, институтта уку белән бергә, җитештерү бүлегендә станоклар көйләүче мастер булып эшли. 1944 елда диплом яклап, институтның металлар технологиясе кафедрасында аспирантурага калдырыла һәм бер үк вакытта заводта мөһәндис-технолог хезмәтен алып бара. 1950 елны ул техник фәннәр кандидаты дигән гыйльми дәрәҗә алу өчен диссертация яклый һәм аннан соң үзе укыган Казан химия-технология институтының металлар технологиясе кафедрасында чирек гасырдан артыграк доцент булып эшли, институтта чыгарылган «Гыйльми язмалар» басмасының озак кына еллар җаваплы сәркатибе һәм редакторы вазифаларын башкара. Аның үз белгечлеге буенча дистәләгән гыйльми хезмәтләре бар. Фән һәм техника өлкәсендәге хезмәтләре өчен Җәвад Тәрҗеманов 1981 елда «Татарстан АССРның атказанган фән һәм техника эшлеклесе» дигән мактаулы исемгә лаек була.  Җәвад Тәрҗеманов 1995 елның 9 мартында, Казан шәһәрендә вафат була.</vt:lpstr>
      <vt:lpstr>Балалар язучысы, шагыйрь Хәкимҗан Шәяхмәт улы Халиков 1933 елның 16 гыйнварында Татарстанның хәзерге Әтнә районы Мамыш авылында крестьян гаиләсендә туган. 1948 елда, Чембулат авылының җидееллык мәктәбен тәмамлагач, Арча педагогия училищесына укырга керә. Училише- ны тәмамлагач, хәзерге Әтнә районының Иске Әҗем җидееллык мәктәбендә укытучы булып эшли башлый. 1954—1960 елларда Казан университетының татар теле һәм әдәбияты бүлегендә читтән торып укый. 1963 елдан бирле Казанда яши.  X. Халиков — 1973 елдан Язучылар берлеге әгъзасы, Татарстанның атказанган мәдәният хезмәткәре (1984), Татарстан Язучылар берлегенең Абдулла Алиш исемендәге әдәби бүләге лауреаты (1998) иде. Хәкимҗан Халиков 2002 елның 12 февралендә Казанда вафат булды.</vt:lpstr>
      <vt:lpstr>Җәүдәт Дәрзаман (Җәүдәт Харис улы Дәрзаманов) 1945 елның 13 октябрендә Татарстан АССРның хәзерге Лениногорск районы Сугышлы авылында колхозчы-крестьян гаиләсендә туган. 1964 елда Иске Шөгер урта мәктәбен тәмамлап, В. И. Ульянов-Ленин исемендәге Казан дәүләт университетының татар теле һәм әдәбия-ты бүлегенә укырга керә. Шул ук елны Совет Армиясе сафларына алына. Хезмәтен төгәлләп. кайтканнан сон, 1967 елдан башлап, ул янә университетта укуын дәвам иттерә һәм аны 1972 елда тәмамлап чыга. Җәүдәт Дәрзаманның беренче шигырьләре әүвәл Лениногорск район газетасында басыла. 1961 елда язучы Җәвад Тәрҗемановның сүз башы белән «Яшь ленинчы» газетасында шигырьләр циклы басылып чыга, 1964 елда исә бер төркем шигырьләре «Җырчы чишмә» исемле коллектив җыентыкта дөнья курә. Җитмешенче еллардан башлап Җәүдәт Дәрзаман бары тик балалар эчен генә яза. 1975 елда аның «Ирбатыр» исемле әкиятләр җыентыгы, ә 1977 елда «Солдат булдым» дигән шигырьләр китабы басыла. Композитор Ренат Еникеев шушы китап нигезендә ун кисәктән торган җырлар циклы иҗат итә, һәм 1979 елда Ленинградның «Мелодия» фирмасы аны аерым пластинка итеп чыгара. 1981 елда цикл ноталы басма рәвешендә Татарстан китап нәшриятында нәшер ителә. Шагыйрьнең аерым шигырьләре һәм «Төнге маҗара» исемле әкияте рус теленә дә тәрҗемә ителгән. Җәүдәт Дәрзаман— 1982 елдан СССР Язучылар союзы члены.</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Диляра Бариева</dc:creator>
  <cp:lastModifiedBy>Диляра Бариева</cp:lastModifiedBy>
  <cp:revision>3</cp:revision>
  <dcterms:created xsi:type="dcterms:W3CDTF">2020-04-17T15:51:25Z</dcterms:created>
  <dcterms:modified xsi:type="dcterms:W3CDTF">2020-04-17T16:06:38Z</dcterms:modified>
</cp:coreProperties>
</file>