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Шипящие согласные </a:t>
            </a:r>
            <a:r>
              <a:rPr lang="ru-RU" dirty="0" smtClean="0"/>
              <a:t>звуки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Буквосочетания </a:t>
            </a:r>
            <a:r>
              <a:rPr lang="ru-RU" dirty="0" err="1"/>
              <a:t>чк</a:t>
            </a:r>
            <a:r>
              <a:rPr lang="ru-RU" dirty="0"/>
              <a:t>, </a:t>
            </a:r>
            <a:r>
              <a:rPr lang="ru-RU" dirty="0" err="1"/>
              <a:t>чн</a:t>
            </a:r>
            <a:r>
              <a:rPr lang="ru-RU" dirty="0"/>
              <a:t>, </a:t>
            </a:r>
            <a:r>
              <a:rPr lang="ru-RU" dirty="0" err="1"/>
              <a:t>чт</a:t>
            </a:r>
            <a:r>
              <a:rPr lang="ru-RU" dirty="0"/>
              <a:t>, </a:t>
            </a:r>
            <a:r>
              <a:rPr lang="ru-RU" dirty="0" err="1"/>
              <a:t>нч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02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26940" r="48988" b="65517"/>
          <a:stretch/>
        </p:blipFill>
        <p:spPr bwMode="auto">
          <a:xfrm>
            <a:off x="395536" y="2206109"/>
            <a:ext cx="8406616" cy="132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Правило:</a:t>
            </a:r>
            <a:endParaRPr lang="ru-RU" b="1" dirty="0"/>
          </a:p>
        </p:txBody>
      </p:sp>
      <p:pic>
        <p:nvPicPr>
          <p:cNvPr id="4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136071" cy="10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0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Упр.4. </a:t>
            </a:r>
            <a:r>
              <a:rPr lang="ru-RU" dirty="0" smtClean="0"/>
              <a:t>Прочитай.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37931" r="49715" b="45474"/>
          <a:stretch/>
        </p:blipFill>
        <p:spPr bwMode="auto">
          <a:xfrm>
            <a:off x="179512" y="1827114"/>
            <a:ext cx="87662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7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600200"/>
            <a:ext cx="9083352" cy="452596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sz="3600" dirty="0" smtClean="0"/>
              <a:t>	</a:t>
            </a:r>
            <a:r>
              <a:rPr lang="ru-RU" sz="4000" dirty="0" smtClean="0"/>
              <a:t>По</a:t>
            </a:r>
            <a:r>
              <a:rPr lang="ru-RU" sz="4000" u="sng" dirty="0" smtClean="0"/>
              <a:t>чт</a:t>
            </a:r>
            <a:r>
              <a:rPr lang="ru-RU" sz="4000" dirty="0" smtClean="0"/>
              <a:t>овый, ре</a:t>
            </a:r>
            <a:r>
              <a:rPr lang="ru-RU" sz="4000" u="sng" dirty="0" smtClean="0"/>
              <a:t>чн</a:t>
            </a:r>
            <a:r>
              <a:rPr lang="ru-RU" sz="4000" dirty="0" smtClean="0"/>
              <a:t>ой, моло</a:t>
            </a:r>
            <a:r>
              <a:rPr lang="ru-RU" sz="4000" u="sng" dirty="0" smtClean="0"/>
              <a:t>чн</a:t>
            </a:r>
            <a:r>
              <a:rPr lang="ru-RU" sz="4000" dirty="0" smtClean="0"/>
              <a:t>ый, стро</a:t>
            </a:r>
            <a:r>
              <a:rPr lang="ru-RU" sz="4000" u="sng" dirty="0" smtClean="0"/>
              <a:t>чн</a:t>
            </a:r>
            <a:r>
              <a:rPr lang="ru-RU" sz="4000" dirty="0" smtClean="0"/>
              <a:t>ая.</a:t>
            </a:r>
          </a:p>
          <a:p>
            <a:pPr marL="457200" lvl="1" indent="0" algn="just">
              <a:buNone/>
            </a:pPr>
            <a:r>
              <a:rPr lang="ru-RU" sz="4000" dirty="0" smtClean="0"/>
              <a:t>	По</a:t>
            </a:r>
            <a:r>
              <a:rPr lang="ru-RU" sz="4000" u="sng" dirty="0" smtClean="0"/>
              <a:t>чт</a:t>
            </a:r>
            <a:r>
              <a:rPr lang="ru-RU" sz="4000" dirty="0" smtClean="0"/>
              <a:t>а, ре</a:t>
            </a:r>
            <a:r>
              <a:rPr lang="ru-RU" sz="4000" u="sng" dirty="0" smtClean="0"/>
              <a:t>чк</a:t>
            </a:r>
            <a:r>
              <a:rPr lang="ru-RU" sz="4000" dirty="0" smtClean="0"/>
              <a:t>а, моло</a:t>
            </a:r>
            <a:r>
              <a:rPr lang="ru-RU" sz="4000" u="sng" dirty="0" smtClean="0"/>
              <a:t>чк</a:t>
            </a:r>
            <a:r>
              <a:rPr lang="ru-RU" sz="4000" dirty="0" smtClean="0"/>
              <a:t>о, пти</a:t>
            </a:r>
            <a:r>
              <a:rPr lang="ru-RU" sz="4000" u="sng" dirty="0" smtClean="0"/>
              <a:t>чк</a:t>
            </a:r>
            <a:r>
              <a:rPr lang="ru-RU" sz="4000" dirty="0" smtClean="0"/>
              <a:t>а, стро</a:t>
            </a:r>
            <a:r>
              <a:rPr lang="ru-RU" sz="4000" u="sng" dirty="0" smtClean="0"/>
              <a:t>чк</a:t>
            </a:r>
            <a:r>
              <a:rPr lang="ru-RU" sz="4000" dirty="0" smtClean="0"/>
              <a:t>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2758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Повторим материал прошлого урока.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37133" r="46566" b="50293"/>
          <a:stretch/>
        </p:blipFill>
        <p:spPr bwMode="auto">
          <a:xfrm>
            <a:off x="395535" y="3120568"/>
            <a:ext cx="8566350" cy="225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484784"/>
            <a:ext cx="8352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Упр.1. </a:t>
            </a:r>
            <a:r>
              <a:rPr lang="ru-RU" sz="3600" dirty="0" smtClean="0"/>
              <a:t>Прочитай проверочные слова и слова, в которых пропущена буква.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581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Прочитай.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31349" r="46009" b="37897"/>
          <a:stretch/>
        </p:blipFill>
        <p:spPr bwMode="auto">
          <a:xfrm>
            <a:off x="4045" y="1556792"/>
            <a:ext cx="799985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5794" r="49243" b="37103"/>
          <a:stretch/>
        </p:blipFill>
        <p:spPr bwMode="auto">
          <a:xfrm>
            <a:off x="685591" y="548680"/>
            <a:ext cx="7830276" cy="607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1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Упр.2. </a:t>
            </a:r>
            <a:r>
              <a:rPr lang="ru-RU" dirty="0" smtClean="0"/>
              <a:t>Прочитай.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67460" r="49467" b="14484"/>
          <a:stretch/>
        </p:blipFill>
        <p:spPr bwMode="auto">
          <a:xfrm>
            <a:off x="107504" y="1772816"/>
            <a:ext cx="88886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9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24008" r="47571" b="71230"/>
          <a:stretch/>
        </p:blipFill>
        <p:spPr bwMode="auto">
          <a:xfrm>
            <a:off x="343791" y="1772816"/>
            <a:ext cx="8492292" cy="86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1" t="60511" r="47804" b="34375"/>
          <a:stretch/>
        </p:blipFill>
        <p:spPr bwMode="auto">
          <a:xfrm>
            <a:off x="343791" y="3068960"/>
            <a:ext cx="830778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136071" cy="10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3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70457" r="46357" b="18253"/>
          <a:stretch/>
        </p:blipFill>
        <p:spPr bwMode="auto">
          <a:xfrm>
            <a:off x="179512" y="1741715"/>
            <a:ext cx="8728744" cy="200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Упр.3. </a:t>
            </a:r>
            <a:r>
              <a:rPr lang="ru-RU" sz="3200" dirty="0" smtClean="0"/>
              <a:t>Прочитай. Когда так говорят?</a:t>
            </a:r>
            <a:endParaRPr lang="ru-RU" sz="3200" dirty="0"/>
          </a:p>
        </p:txBody>
      </p:sp>
      <p:pic>
        <p:nvPicPr>
          <p:cNvPr id="4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70171"/>
            <a:ext cx="3136071" cy="10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9" t="81735" r="52104" b="11508"/>
          <a:stretch/>
        </p:blipFill>
        <p:spPr bwMode="auto">
          <a:xfrm>
            <a:off x="3523456" y="4171435"/>
            <a:ext cx="5384800" cy="119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выразительно.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30556" r="46873" b="42720"/>
          <a:stretch/>
        </p:blipFill>
        <p:spPr bwMode="auto">
          <a:xfrm>
            <a:off x="0" y="1484784"/>
            <a:ext cx="904343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0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Произнеси в слове </a:t>
            </a:r>
            <a:r>
              <a:rPr lang="ru-RU" b="1" dirty="0" smtClean="0"/>
              <a:t>девочки</a:t>
            </a:r>
            <a:r>
              <a:rPr lang="ru-RU" dirty="0" smtClean="0"/>
              <a:t> мягкие согласные.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63046" r="46079" b="23388"/>
          <a:stretch/>
        </p:blipFill>
        <p:spPr bwMode="auto">
          <a:xfrm>
            <a:off x="328837" y="2780928"/>
            <a:ext cx="830930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77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урока:  Шипящие согласные звуки. Буквосочетания чк, чн, чт, нч. </vt:lpstr>
      <vt:lpstr>Повторим материал прошлого урока.</vt:lpstr>
      <vt:lpstr>Прочитай.</vt:lpstr>
      <vt:lpstr>Презентация PowerPoint</vt:lpstr>
      <vt:lpstr>Упр.2. Прочитай.</vt:lpstr>
      <vt:lpstr>Презентация PowerPoint</vt:lpstr>
      <vt:lpstr>Упр.3. Прочитай. Когда так говорят?</vt:lpstr>
      <vt:lpstr>Прочитай выразительно.</vt:lpstr>
      <vt:lpstr>Произнеси в слове девочки мягкие согласные. </vt:lpstr>
      <vt:lpstr>Правило:</vt:lpstr>
      <vt:lpstr>Упр.4. Прочитай.</vt:lpstr>
      <vt:lpstr>Проверь себя: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Шипящие согласные звуки. Буквосочетания чк, чн, чт, нч. </dc:title>
  <dc:creator>Минзиля</dc:creator>
  <cp:lastModifiedBy>Минзиля</cp:lastModifiedBy>
  <cp:revision>20</cp:revision>
  <dcterms:created xsi:type="dcterms:W3CDTF">2020-05-13T16:52:15Z</dcterms:created>
  <dcterms:modified xsi:type="dcterms:W3CDTF">2020-05-13T17:28:19Z</dcterms:modified>
</cp:coreProperties>
</file>