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7" r:id="rId3"/>
    <p:sldId id="297" r:id="rId4"/>
    <p:sldId id="30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D964"/>
    <a:srgbClr val="1F9D4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1" autoAdjust="0"/>
    <p:restoredTop sz="94521" autoAdjust="0"/>
  </p:normalViewPr>
  <p:slideViewPr>
    <p:cSldViewPr>
      <p:cViewPr>
        <p:scale>
          <a:sx n="76" d="100"/>
          <a:sy n="76" d="100"/>
        </p:scale>
        <p:origin x="-130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97BC-1DD5-4118-803F-F1A3E64D682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19CC-20FE-4B3B-81AD-F0E659B45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9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19CC-20FE-4B3B-81AD-F0E659B45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0F3E967-9E9A-4EC2-BA25-9BF6F48334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4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Татар язучылары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dirty="0">
              <a:ln w="19050">
                <a:solidFill>
                  <a:srgbClr val="1F9D40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8160" y="578859"/>
            <a:ext cx="2676716" cy="496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 smtClean="0">
                <a:ln>
                  <a:solidFill>
                    <a:srgbClr val="1F9D40"/>
                  </a:solidFill>
                </a:ln>
                <a:solidFill>
                  <a:srgbClr val="1F9D40"/>
                </a:solidFill>
              </a:rPr>
              <a:t>Мәрзия Фәйзуллина</a:t>
            </a:r>
            <a:endParaRPr lang="ru-RU" dirty="0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2428868"/>
            <a:ext cx="4143404" cy="1785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24944"/>
            <a:ext cx="396044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140464"/>
            <a:ext cx="2664296" cy="496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2000" dirty="0" smtClean="0">
                <a:ln>
                  <a:solidFill>
                    <a:srgbClr val="1F9D40"/>
                  </a:solidFill>
                </a:ln>
                <a:solidFill>
                  <a:srgbClr val="1F9D40"/>
                </a:solidFill>
              </a:rPr>
              <a:t>Гариф Ахунов</a:t>
            </a:r>
            <a:endParaRPr lang="ru-RU" sz="2000" dirty="0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4" y="432766"/>
            <a:ext cx="1661452" cy="2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27" y="298552"/>
            <a:ext cx="4353000" cy="326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4" y="3140968"/>
            <a:ext cx="3077662" cy="307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1" animBg="1"/>
      <p:bldP spid="15" grpId="1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174"/>
            <a:ext cx="91439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нче биттә М Фәйзуллинаның  “Җәй җитте” шигырен укы. Җәй көне нинди үзгәрешләр барлыкка килә? (җавап үзең  өчен).</a:t>
            </a:r>
          </a:p>
          <a:p>
            <a:pPr marL="514350" indent="-514350">
              <a:buAutoNum type="arabicPeriod"/>
            </a:pP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134нче биттә Гариф Ахуновның “Сабан туенда” хикәясен укы. 2 нче сорауга җавап бир (Булат турында гына сөйләргә)</a:t>
            </a:r>
            <a:endParaRPr lang="tt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3BD9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Аудио җавапны кире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элемтә аша җибәр: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milash111_70@mail.ru (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Миләүшә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Равиловна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guzeliya73@mail.ru (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Гүзәлия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Баймөхәммәтовна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38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1382</TotalTime>
  <Words>71</Words>
  <Application>Microsoft Office PowerPoint</Application>
  <PresentationFormat>Экран (4:3)</PresentationFormat>
  <Paragraphs>10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Тема10</vt:lpstr>
      <vt:lpstr>Презентация PowerPoint</vt:lpstr>
      <vt:lpstr>Презентация PowerPoint</vt:lpstr>
      <vt:lpstr>Презентация PowerPoint</vt:lpstr>
      <vt:lpstr>Аудио җавапны кире элемтә аша җибәр: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Миляуша</cp:lastModifiedBy>
  <cp:revision>96</cp:revision>
  <dcterms:created xsi:type="dcterms:W3CDTF">2014-03-08T19:00:42Z</dcterms:created>
  <dcterms:modified xsi:type="dcterms:W3CDTF">2020-05-17T14:39:30Z</dcterms:modified>
</cp:coreProperties>
</file>